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Ubuntu"/>
      <p:regular r:id="rId18"/>
      <p:bold r:id="rId19"/>
      <p:italic r:id="rId20"/>
      <p:boldItalic r:id="rId21"/>
    </p:embeddedFont>
    <p:embeddedFont>
      <p:font typeface="Raleway"/>
      <p:regular r:id="rId22"/>
      <p:bold r:id="rId23"/>
      <p:italic r:id="rId24"/>
      <p:boldItalic r:id="rId25"/>
    </p:embeddedFont>
    <p:embeddedFont>
      <p:font typeface="Bellota Text"/>
      <p:regular r:id="rId26"/>
      <p:bold r:id="rId27"/>
      <p:italic r:id="rId28"/>
      <p:boldItalic r:id="rId29"/>
    </p:embeddedFont>
    <p:embeddedFont>
      <p:font typeface="Indie Flower"/>
      <p:regular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Ubuntu-italic.fntdata"/><Relationship Id="rId22" Type="http://schemas.openxmlformats.org/officeDocument/2006/relationships/font" Target="fonts/Raleway-regular.fntdata"/><Relationship Id="rId21" Type="http://schemas.openxmlformats.org/officeDocument/2006/relationships/font" Target="fonts/Ubuntu-boldItalic.fntdata"/><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ellotaText-regular.fntdata"/><Relationship Id="rId25" Type="http://schemas.openxmlformats.org/officeDocument/2006/relationships/font" Target="fonts/Raleway-boldItalic.fntdata"/><Relationship Id="rId28" Type="http://schemas.openxmlformats.org/officeDocument/2006/relationships/font" Target="fonts/BellotaText-italic.fntdata"/><Relationship Id="rId27" Type="http://schemas.openxmlformats.org/officeDocument/2006/relationships/font" Target="fonts/BellotaText-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BellotaText-boldItalic.fntdata"/><Relationship Id="rId7" Type="http://schemas.openxmlformats.org/officeDocument/2006/relationships/slide" Target="slides/slide3.xml"/><Relationship Id="rId8" Type="http://schemas.openxmlformats.org/officeDocument/2006/relationships/slide" Target="slides/slide4.xml"/><Relationship Id="rId30" Type="http://schemas.openxmlformats.org/officeDocument/2006/relationships/font" Target="fonts/IndieFlower-regular.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Ubuntu-bold.fntdata"/><Relationship Id="rId18" Type="http://schemas.openxmlformats.org/officeDocument/2006/relationships/font" Target="fonts/Ubuntu-regular.fntdata"/></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pn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cebe96f65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cebe96f65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Imagine if you had the resources and the knowledge to reverse the effects of climate change. To help someone make an idea come to life and fight social injustice? Well we jumped at the chance to do exactly that this summer by collaborating with Zanmi Kafe.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Hi. I’m Nika and this is Kate and Caroline and we are so excited to tell you about our work this summer.</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ce893def0f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ce893def0f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you saw in the previous slides, we created a standardized process to calculate carbon absorption and carbon payments, and our work will enable the Zanmi Kafe to grow. In the future we hope to collaborate with the Haiti photo project to create a map that shows how the Zanmi Kafe’s work directly impacted the livelihood of the farmers and their families in Haiti. Next we hope to explore drone imaging which would create a more efficient way to calculate carbon absorption of the trees and make a more streamlined way to pay the farmers. Finally we hope to further analyze our data and publish our research to serve as a model for other institutions.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e665ea0564_3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e665ea0564_3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summer we learned that tackling climate change is a difficult feat. But with an idea and a little bit of data analysis, we can combat climate and social </a:t>
            </a:r>
            <a:r>
              <a:rPr lang="en">
                <a:solidFill>
                  <a:schemeClr val="dk1"/>
                </a:solidFill>
              </a:rPr>
              <a:t>injustice</a:t>
            </a:r>
            <a:r>
              <a:rPr lang="en">
                <a:solidFill>
                  <a:schemeClr val="dk1"/>
                </a:solidFill>
              </a:rPr>
              <a:t>, help the planet, and reduce our impact on the world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ce893def0f_8_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ce893def0f_8_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e67b283dd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e67b283dd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e665ea0564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e665ea0564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Why is it important to combat climate change? Because it affects you, me, and for the sake of our project, the people of the Haitian Central Plateau. </a:t>
            </a:r>
            <a:endParaRPr>
              <a:solidFill>
                <a:schemeClr val="dk1"/>
              </a:solidFill>
            </a:endParaRPr>
          </a:p>
          <a:p>
            <a:pPr indent="0" lvl="0" marL="0" rtl="0" algn="l">
              <a:lnSpc>
                <a:spcPct val="115000"/>
              </a:lnSpc>
              <a:spcBef>
                <a:spcPts val="0"/>
              </a:spcBef>
              <a:spcAft>
                <a:spcPts val="0"/>
              </a:spcAft>
              <a:buNone/>
            </a:pPr>
            <a:r>
              <a:rPr lang="en">
                <a:solidFill>
                  <a:schemeClr val="dk1"/>
                </a:solidFill>
              </a:rPr>
              <a:t>Increasing levels of atmospheric carbon are causing a rise in global temperatures, which, if left unaddressed, will cause stronger natural disasters and erase biodiversity and ecosystem services. Specifically in Haiti, their lack of trees has led to a degraded and un-farmable landscape.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SOlutions to climate change are solutions to social injustice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e665ea056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e665ea056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Clr>
                <a:schemeClr val="dk1"/>
              </a:buClr>
              <a:buSzPts val="1100"/>
              <a:buAutoNum type="alphaLcPeriod"/>
            </a:pPr>
            <a:r>
              <a:rPr lang="en">
                <a:solidFill>
                  <a:schemeClr val="dk1"/>
                </a:solidFill>
              </a:rPr>
              <a:t>One way to combat climate change is through carbon markets. In carbon markets you have the emitter and the carbon absorber. </a:t>
            </a:r>
            <a:endParaRPr>
              <a:solidFill>
                <a:schemeClr val="dk1"/>
              </a:solidFill>
            </a:endParaRPr>
          </a:p>
          <a:p>
            <a:pPr indent="-298450" lvl="1" marL="914400" rtl="0" algn="l">
              <a:lnSpc>
                <a:spcPct val="115000"/>
              </a:lnSpc>
              <a:spcBef>
                <a:spcPts val="0"/>
              </a:spcBef>
              <a:spcAft>
                <a:spcPts val="0"/>
              </a:spcAft>
              <a:buClr>
                <a:schemeClr val="dk1"/>
              </a:buClr>
              <a:buSzPts val="1100"/>
              <a:buAutoNum type="alphaLcPeriod"/>
            </a:pPr>
            <a:r>
              <a:rPr lang="en">
                <a:solidFill>
                  <a:schemeClr val="dk1"/>
                </a:solidFill>
              </a:rPr>
              <a:t>The </a:t>
            </a:r>
            <a:r>
              <a:rPr lang="en">
                <a:solidFill>
                  <a:schemeClr val="dk1"/>
                </a:solidFill>
              </a:rPr>
              <a:t>absorbers</a:t>
            </a:r>
            <a:r>
              <a:rPr lang="en">
                <a:solidFill>
                  <a:schemeClr val="dk1"/>
                </a:solidFill>
              </a:rPr>
              <a:t> are the trees that take in </a:t>
            </a:r>
            <a:r>
              <a:rPr lang="en">
                <a:solidFill>
                  <a:schemeClr val="dk1"/>
                </a:solidFill>
              </a:rPr>
              <a:t>atmospheric</a:t>
            </a:r>
            <a:r>
              <a:rPr lang="en">
                <a:solidFill>
                  <a:schemeClr val="dk1"/>
                </a:solidFill>
              </a:rPr>
              <a:t> co2 and use it to grow. </a:t>
            </a:r>
            <a:endParaRPr>
              <a:solidFill>
                <a:schemeClr val="dk1"/>
              </a:solidFill>
            </a:endParaRPr>
          </a:p>
          <a:p>
            <a:pPr indent="-298450" lvl="1" marL="914400" rtl="0" algn="l">
              <a:lnSpc>
                <a:spcPct val="115000"/>
              </a:lnSpc>
              <a:spcBef>
                <a:spcPts val="0"/>
              </a:spcBef>
              <a:spcAft>
                <a:spcPts val="0"/>
              </a:spcAft>
              <a:buClr>
                <a:schemeClr val="dk1"/>
              </a:buClr>
              <a:buSzPts val="1100"/>
              <a:buAutoNum type="alphaLcPeriod"/>
            </a:pPr>
            <a:r>
              <a:rPr lang="en">
                <a:solidFill>
                  <a:schemeClr val="dk1"/>
                </a:solidFill>
              </a:rPr>
              <a:t>The </a:t>
            </a:r>
            <a:r>
              <a:rPr lang="en">
                <a:solidFill>
                  <a:schemeClr val="dk1"/>
                </a:solidFill>
              </a:rPr>
              <a:t>emitters</a:t>
            </a:r>
            <a:r>
              <a:rPr lang="en">
                <a:solidFill>
                  <a:schemeClr val="dk1"/>
                </a:solidFill>
              </a:rPr>
              <a:t> can pay money absorbers to plant trees that offset the c02 they </a:t>
            </a:r>
            <a:r>
              <a:rPr lang="en">
                <a:solidFill>
                  <a:schemeClr val="dk1"/>
                </a:solidFill>
              </a:rPr>
              <a:t>emit</a:t>
            </a:r>
            <a:r>
              <a:rPr lang="en">
                <a:solidFill>
                  <a:schemeClr val="dk1"/>
                </a:solidFill>
              </a:rPr>
              <a:t>. This is called a carbon credit. </a:t>
            </a:r>
            <a:endParaRPr>
              <a:solidFill>
                <a:schemeClr val="dk1"/>
              </a:solidFill>
            </a:endParaRPr>
          </a:p>
          <a:p>
            <a:pPr indent="-298450" lvl="1" marL="914400" rtl="0" algn="l">
              <a:lnSpc>
                <a:spcPct val="115000"/>
              </a:lnSpc>
              <a:spcBef>
                <a:spcPts val="0"/>
              </a:spcBef>
              <a:spcAft>
                <a:spcPts val="0"/>
              </a:spcAft>
              <a:buClr>
                <a:schemeClr val="dk1"/>
              </a:buClr>
              <a:buSzPts val="1100"/>
              <a:buAutoNum type="alphaLcPeriod"/>
            </a:pPr>
            <a:r>
              <a:rPr lang="en">
                <a:solidFill>
                  <a:schemeClr val="dk1"/>
                </a:solidFill>
              </a:rPr>
              <a:t>In Zanmi Kafe’s carbon market, Sewanee pays Haitian farmers to offset students' travel to Haiti. </a:t>
            </a:r>
            <a:endParaRPr>
              <a:solidFill>
                <a:schemeClr val="dk1"/>
              </a:solidFill>
            </a:endParaRPr>
          </a:p>
          <a:p>
            <a:pPr indent="-298450" lvl="1" marL="914400" rtl="0" algn="l">
              <a:lnSpc>
                <a:spcPct val="115000"/>
              </a:lnSpc>
              <a:spcBef>
                <a:spcPts val="0"/>
              </a:spcBef>
              <a:spcAft>
                <a:spcPts val="0"/>
              </a:spcAft>
              <a:buClr>
                <a:schemeClr val="dk1"/>
              </a:buClr>
              <a:buSzPts val="1100"/>
              <a:buAutoNum type="alphaLcPeriod"/>
            </a:pPr>
            <a:r>
              <a:rPr lang="en">
                <a:solidFill>
                  <a:schemeClr val="dk1"/>
                </a:solidFill>
              </a:rPr>
              <a:t>Carbon markets in third world countries like Haiti are important because planting trees improves soil health and enables Haitians to plant and sell crops, which brings about economic stability in the region.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e665ea0564_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e665ea0564_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price of carbon varies all over the world due to the use of different equations. However, since planting trees has no value and charcoal is sold for $50/sack, Sewanee prices carbon at $50 a ton to incentivize the farmers to plant trees instead of cutting them down to sell charcoal. Zanmi Kafe is an example of a small-scale carbon market that works efficiently, but they had some issues that needed to be addressed for the project to be able to grow and reach their full potential.</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ce893def0f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ce893def0f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e665ea0564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e665ea0564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Our solution is to standardised a way to process and visualise large quantities of data with a public, interactive dashboard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e665ea0564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e665ea0564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we wanted to find correct equations to calculate carbon absorption since multiple equations exist that produce very different results. As you can see here, each bar shows carbon absorption according to different equations and there is a large difference between the bars, therefore it was imperative for us to find and use the correct equation to pay farmers accurately.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e665ea0564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e665ea0564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regressions tab is a great way to visualize large amounts of data. This tab shows the measurements of individual trees based on year and farm, which allows us to analyze variance and identify possible errors/discrepancies in the data collection. For example, you want the tree measurements to follow a trendline and if the measurements are not near that line then that means that some error </a:t>
            </a:r>
            <a:r>
              <a:rPr lang="en"/>
              <a:t>occurred</a:t>
            </a:r>
            <a:r>
              <a:rPr lang="en"/>
              <a:t> when the data was recorded or was input into the database, which allows the Zanmi Kafe to react appropriately.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cebe96f6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cebe96f6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main panel of our dashboard where we took specific </a:t>
            </a:r>
            <a:r>
              <a:rPr lang="en"/>
              <a:t>allometric</a:t>
            </a:r>
            <a:r>
              <a:rPr lang="en"/>
              <a:t> equations and used them to </a:t>
            </a:r>
            <a:r>
              <a:rPr lang="en"/>
              <a:t>calculate carbon sequestration. We took the equations that we wanted from the equations tab and plugged them into this tab. This allows you to see carbon sequestration and carbon payments across different years and households and across different trees species.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5877898" y="3439120"/>
            <a:ext cx="3266103" cy="1704377"/>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rot="5400000">
            <a:off x="7482705" y="-814914"/>
            <a:ext cx="846356" cy="2476185"/>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6259925" y="-173374"/>
            <a:ext cx="3262071" cy="2463766"/>
          </a:xfrm>
          <a:custGeom>
            <a:rect b="b" l="l" r="r" t="t"/>
            <a:pathLst>
              <a:path extrusionOk="0" h="92069" w="121901">
                <a:moveTo>
                  <a:pt x="0" y="0"/>
                </a:moveTo>
                <a:cubicBezTo>
                  <a:pt x="0" y="13648"/>
                  <a:pt x="22976" y="20210"/>
                  <a:pt x="36519" y="18517"/>
                </a:cubicBezTo>
                <a:cubicBezTo>
                  <a:pt x="49137" y="16939"/>
                  <a:pt x="64408" y="8316"/>
                  <a:pt x="74581" y="15945"/>
                </a:cubicBezTo>
                <a:cubicBezTo>
                  <a:pt x="83415" y="22570"/>
                  <a:pt x="88066" y="34773"/>
                  <a:pt x="88982" y="45777"/>
                </a:cubicBezTo>
                <a:cubicBezTo>
                  <a:pt x="89767" y="55199"/>
                  <a:pt x="88049" y="65097"/>
                  <a:pt x="91040" y="74066"/>
                </a:cubicBezTo>
                <a:cubicBezTo>
                  <a:pt x="94807" y="85364"/>
                  <a:pt x="109992" y="92069"/>
                  <a:pt x="121901" y="92069"/>
                </a:cubicBezTo>
              </a:path>
            </a:pathLst>
          </a:custGeom>
          <a:noFill/>
          <a:ln cap="flat" cmpd="sng" w="9525">
            <a:solidFill>
              <a:schemeClr val="dk2"/>
            </a:solidFill>
            <a:prstDash val="solid"/>
            <a:round/>
            <a:headEnd len="med" w="med" type="none"/>
            <a:tailEnd len="med" w="med" type="none"/>
          </a:ln>
        </p:spPr>
      </p:sp>
      <p:sp>
        <p:nvSpPr>
          <p:cNvPr id="12" name="Google Shape;12;p2"/>
          <p:cNvSpPr/>
          <p:nvPr/>
        </p:nvSpPr>
        <p:spPr>
          <a:xfrm>
            <a:off x="4671225" y="4767538"/>
            <a:ext cx="2263125" cy="484750"/>
          </a:xfrm>
          <a:custGeom>
            <a:rect b="b" l="l" r="r" t="t"/>
            <a:pathLst>
              <a:path extrusionOk="0" h="19390" w="90525">
                <a:moveTo>
                  <a:pt x="90525" y="19390"/>
                </a:moveTo>
                <a:cubicBezTo>
                  <a:pt x="81647" y="1643"/>
                  <a:pt x="53638" y="-1586"/>
                  <a:pt x="33947" y="874"/>
                </a:cubicBezTo>
                <a:cubicBezTo>
                  <a:pt x="21316" y="2452"/>
                  <a:pt x="11381" y="12661"/>
                  <a:pt x="0" y="18362"/>
                </a:cubicBezTo>
              </a:path>
            </a:pathLst>
          </a:custGeom>
          <a:noFill/>
          <a:ln cap="flat" cmpd="sng" w="9525">
            <a:solidFill>
              <a:schemeClr val="dk2"/>
            </a:solidFill>
            <a:prstDash val="solid"/>
            <a:round/>
            <a:headEnd len="med" w="med" type="none"/>
            <a:tailEnd len="med" w="med" type="none"/>
          </a:ln>
        </p:spPr>
      </p:sp>
      <p:sp>
        <p:nvSpPr>
          <p:cNvPr id="13" name="Google Shape;13;p2"/>
          <p:cNvSpPr/>
          <p:nvPr/>
        </p:nvSpPr>
        <p:spPr>
          <a:xfrm>
            <a:off x="0" y="0"/>
            <a:ext cx="3381837" cy="2494588"/>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txBox="1"/>
          <p:nvPr>
            <p:ph type="ctrTitle"/>
          </p:nvPr>
        </p:nvSpPr>
        <p:spPr>
          <a:xfrm>
            <a:off x="1439700" y="1400913"/>
            <a:ext cx="6264600" cy="19056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5200"/>
              <a:buNone/>
              <a:defRPr sz="5800">
                <a:latin typeface="Ubuntu"/>
                <a:ea typeface="Ubuntu"/>
                <a:cs typeface="Ubuntu"/>
                <a:sym typeface="Ubuntu"/>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2"/>
          <p:cNvSpPr txBox="1"/>
          <p:nvPr>
            <p:ph idx="1" type="subTitle"/>
          </p:nvPr>
        </p:nvSpPr>
        <p:spPr>
          <a:xfrm>
            <a:off x="2228550" y="3306388"/>
            <a:ext cx="4686900" cy="43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000">
                <a:latin typeface="Bellota Text"/>
                <a:ea typeface="Bellota Text"/>
                <a:cs typeface="Bellota Text"/>
                <a:sym typeface="Bellota Tex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5" name="Shape 95"/>
        <p:cNvGrpSpPr/>
        <p:nvPr/>
      </p:nvGrpSpPr>
      <p:grpSpPr>
        <a:xfrm>
          <a:off x="0" y="0"/>
          <a:ext cx="0" cy="0"/>
          <a:chOff x="0" y="0"/>
          <a:chExt cx="0" cy="0"/>
        </a:xfrm>
      </p:grpSpPr>
      <p:sp>
        <p:nvSpPr>
          <p:cNvPr id="96" name="Google Shape;96;p11"/>
          <p:cNvSpPr txBox="1"/>
          <p:nvPr>
            <p:ph hasCustomPrompt="1" type="title"/>
          </p:nvPr>
        </p:nvSpPr>
        <p:spPr>
          <a:xfrm>
            <a:off x="1768238" y="1772700"/>
            <a:ext cx="5607600" cy="12468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8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7" name="Google Shape;97;p11"/>
          <p:cNvSpPr txBox="1"/>
          <p:nvPr>
            <p:ph idx="1" type="body"/>
          </p:nvPr>
        </p:nvSpPr>
        <p:spPr>
          <a:xfrm>
            <a:off x="1768163" y="3019500"/>
            <a:ext cx="5607600" cy="351300"/>
          </a:xfrm>
          <a:prstGeom prst="rect">
            <a:avLst/>
          </a:prstGeom>
        </p:spPr>
        <p:txBody>
          <a:bodyPr anchorCtr="0" anchor="ctr" bIns="91425" lIns="91425" spcFirstLastPara="1" rIns="91425" wrap="square" tIns="91425">
            <a:noAutofit/>
          </a:bodyPr>
          <a:lstStyle>
            <a:lvl1pPr indent="-317500" lvl="0" marL="457200" algn="ctr">
              <a:spcBef>
                <a:spcPts val="0"/>
              </a:spcBef>
              <a:spcAft>
                <a:spcPts val="0"/>
              </a:spcAft>
              <a:buSzPts val="1400"/>
              <a:buChar char="●"/>
              <a:defRPr sz="18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grpSp>
        <p:nvGrpSpPr>
          <p:cNvPr id="98" name="Google Shape;98;p11"/>
          <p:cNvGrpSpPr/>
          <p:nvPr/>
        </p:nvGrpSpPr>
        <p:grpSpPr>
          <a:xfrm rot="5400000">
            <a:off x="3950826" y="-110859"/>
            <a:ext cx="1242340" cy="1464058"/>
            <a:chOff x="9635" y="1954525"/>
            <a:chExt cx="1192265" cy="1234450"/>
          </a:xfrm>
        </p:grpSpPr>
        <p:sp>
          <p:nvSpPr>
            <p:cNvPr id="99" name="Google Shape;99;p11"/>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1"/>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1"/>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1"/>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1"/>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1"/>
          <p:cNvSpPr/>
          <p:nvPr/>
        </p:nvSpPr>
        <p:spPr>
          <a:xfrm>
            <a:off x="27" y="0"/>
            <a:ext cx="530957" cy="1553421"/>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1"/>
          <p:cNvSpPr/>
          <p:nvPr/>
        </p:nvSpPr>
        <p:spPr>
          <a:xfrm rot="8592908">
            <a:off x="-983903" y="3201634"/>
            <a:ext cx="3404056" cy="3151302"/>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1"/>
          <p:cNvSpPr/>
          <p:nvPr/>
        </p:nvSpPr>
        <p:spPr>
          <a:xfrm flipH="1" rot="-9374510">
            <a:off x="7103457" y="-379184"/>
            <a:ext cx="3346907" cy="1637926"/>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a:off x="7310924" y="3571651"/>
            <a:ext cx="1924502" cy="1592496"/>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a:off x="7117975" y="0"/>
            <a:ext cx="2026025" cy="2092925"/>
          </a:xfrm>
          <a:custGeom>
            <a:rect b="b" l="l" r="r" t="t"/>
            <a:pathLst>
              <a:path extrusionOk="0" h="83717" w="81041">
                <a:moveTo>
                  <a:pt x="81041" y="83717"/>
                </a:moveTo>
                <a:cubicBezTo>
                  <a:pt x="64671" y="83717"/>
                  <a:pt x="67829" y="52277"/>
                  <a:pt x="55047" y="42050"/>
                </a:cubicBezTo>
                <a:cubicBezTo>
                  <a:pt x="49571" y="37669"/>
                  <a:pt x="38513" y="37428"/>
                  <a:pt x="34022" y="42814"/>
                </a:cubicBezTo>
                <a:cubicBezTo>
                  <a:pt x="32961" y="44086"/>
                  <a:pt x="30940" y="46230"/>
                  <a:pt x="32111" y="47401"/>
                </a:cubicBezTo>
                <a:cubicBezTo>
                  <a:pt x="35498" y="50788"/>
                  <a:pt x="44131" y="45273"/>
                  <a:pt x="44726" y="40520"/>
                </a:cubicBezTo>
                <a:cubicBezTo>
                  <a:pt x="45882" y="31290"/>
                  <a:pt x="32021" y="26330"/>
                  <a:pt x="23701" y="22171"/>
                </a:cubicBezTo>
                <a:cubicBezTo>
                  <a:pt x="14024" y="17334"/>
                  <a:pt x="4838" y="9676"/>
                  <a:pt x="0" y="0"/>
                </a:cubicBezTo>
              </a:path>
            </a:pathLst>
          </a:custGeom>
          <a:noFill/>
          <a:ln cap="flat" cmpd="sng" w="9525">
            <a:solidFill>
              <a:schemeClr val="dk2"/>
            </a:solidFill>
            <a:prstDash val="solid"/>
            <a:round/>
            <a:headEnd len="med" w="med" type="none"/>
            <a:tailEnd len="med" w="med" type="none"/>
          </a:ln>
        </p:spPr>
      </p:sp>
      <p:sp>
        <p:nvSpPr>
          <p:cNvPr id="110" name="Google Shape;110;p11"/>
          <p:cNvSpPr/>
          <p:nvPr/>
        </p:nvSpPr>
        <p:spPr>
          <a:xfrm>
            <a:off x="25" y="2075775"/>
            <a:ext cx="3421325" cy="3067725"/>
          </a:xfrm>
          <a:custGeom>
            <a:rect b="b" l="l" r="r" t="t"/>
            <a:pathLst>
              <a:path extrusionOk="0" h="122709" w="136853">
                <a:moveTo>
                  <a:pt x="0" y="0"/>
                </a:moveTo>
                <a:cubicBezTo>
                  <a:pt x="832" y="4153"/>
                  <a:pt x="5514" y="6492"/>
                  <a:pt x="8792" y="9174"/>
                </a:cubicBezTo>
                <a:cubicBezTo>
                  <a:pt x="15560" y="14711"/>
                  <a:pt x="22571" y="20612"/>
                  <a:pt x="26759" y="28288"/>
                </a:cubicBezTo>
                <a:cubicBezTo>
                  <a:pt x="33398" y="40457"/>
                  <a:pt x="28783" y="59713"/>
                  <a:pt x="40139" y="67662"/>
                </a:cubicBezTo>
                <a:cubicBezTo>
                  <a:pt x="52731" y="76476"/>
                  <a:pt x="72457" y="68696"/>
                  <a:pt x="85247" y="77219"/>
                </a:cubicBezTo>
                <a:cubicBezTo>
                  <a:pt x="93752" y="82887"/>
                  <a:pt x="95573" y="95277"/>
                  <a:pt x="103213" y="102066"/>
                </a:cubicBezTo>
                <a:cubicBezTo>
                  <a:pt x="110325" y="108387"/>
                  <a:pt x="121814" y="107108"/>
                  <a:pt x="129972" y="112005"/>
                </a:cubicBezTo>
                <a:cubicBezTo>
                  <a:pt x="133609" y="114188"/>
                  <a:pt x="132830" y="121366"/>
                  <a:pt x="136853" y="122709"/>
                </a:cubicBez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11" name="Shape 11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12" name="Shape 112"/>
        <p:cNvGrpSpPr/>
        <p:nvPr/>
      </p:nvGrpSpPr>
      <p:grpSpPr>
        <a:xfrm>
          <a:off x="0" y="0"/>
          <a:ext cx="0" cy="0"/>
          <a:chOff x="0" y="0"/>
          <a:chExt cx="0" cy="0"/>
        </a:xfrm>
      </p:grpSpPr>
      <p:sp>
        <p:nvSpPr>
          <p:cNvPr id="113" name="Google Shape;113;p13"/>
          <p:cNvSpPr txBox="1"/>
          <p:nvPr>
            <p:ph hasCustomPrompt="1" type="title"/>
          </p:nvPr>
        </p:nvSpPr>
        <p:spPr>
          <a:xfrm flipH="1">
            <a:off x="1852775" y="1078000"/>
            <a:ext cx="850800" cy="48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14" name="Google Shape;114;p13"/>
          <p:cNvSpPr txBox="1"/>
          <p:nvPr>
            <p:ph idx="1" type="subTitle"/>
          </p:nvPr>
        </p:nvSpPr>
        <p:spPr>
          <a:xfrm>
            <a:off x="1199975" y="2154938"/>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15" name="Google Shape;115;p13"/>
          <p:cNvSpPr txBox="1"/>
          <p:nvPr>
            <p:ph idx="2" type="subTitle"/>
          </p:nvPr>
        </p:nvSpPr>
        <p:spPr>
          <a:xfrm>
            <a:off x="1199975" y="1812038"/>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16" name="Google Shape;116;p13"/>
          <p:cNvSpPr txBox="1"/>
          <p:nvPr>
            <p:ph hasCustomPrompt="1" idx="3" type="title"/>
          </p:nvPr>
        </p:nvSpPr>
        <p:spPr>
          <a:xfrm flipH="1">
            <a:off x="4146588" y="2728650"/>
            <a:ext cx="850800" cy="48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17" name="Google Shape;117;p13"/>
          <p:cNvSpPr txBox="1"/>
          <p:nvPr>
            <p:ph idx="4" type="subTitle"/>
          </p:nvPr>
        </p:nvSpPr>
        <p:spPr>
          <a:xfrm>
            <a:off x="3493788" y="3804763"/>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18" name="Google Shape;118;p13"/>
          <p:cNvSpPr txBox="1"/>
          <p:nvPr>
            <p:ph idx="5" type="subTitle"/>
          </p:nvPr>
        </p:nvSpPr>
        <p:spPr>
          <a:xfrm>
            <a:off x="3493788" y="3475513"/>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19" name="Google Shape;119;p13"/>
          <p:cNvSpPr txBox="1"/>
          <p:nvPr>
            <p:ph hasCustomPrompt="1" idx="6" type="title"/>
          </p:nvPr>
        </p:nvSpPr>
        <p:spPr>
          <a:xfrm flipH="1">
            <a:off x="6440400" y="1078000"/>
            <a:ext cx="850800" cy="48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20" name="Google Shape;120;p13"/>
          <p:cNvSpPr txBox="1"/>
          <p:nvPr>
            <p:ph idx="7" type="subTitle"/>
          </p:nvPr>
        </p:nvSpPr>
        <p:spPr>
          <a:xfrm>
            <a:off x="5787600" y="2154938"/>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21" name="Google Shape;121;p13"/>
          <p:cNvSpPr txBox="1"/>
          <p:nvPr>
            <p:ph idx="8" type="subTitle"/>
          </p:nvPr>
        </p:nvSpPr>
        <p:spPr>
          <a:xfrm>
            <a:off x="5787600" y="1812038"/>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22" name="Google Shape;122;p13"/>
          <p:cNvSpPr/>
          <p:nvPr/>
        </p:nvSpPr>
        <p:spPr>
          <a:xfrm rot="8592899">
            <a:off x="-686667" y="-845146"/>
            <a:ext cx="2156412" cy="1996296"/>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rot="5400000">
            <a:off x="7600022" y="-727758"/>
            <a:ext cx="816220" cy="2271737"/>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a:off x="5787600" y="3543299"/>
            <a:ext cx="3356403" cy="1600216"/>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8249625" y="-7300"/>
            <a:ext cx="903675" cy="2834824"/>
          </a:xfrm>
          <a:custGeom>
            <a:rect b="b" l="l" r="r" t="t"/>
            <a:pathLst>
              <a:path extrusionOk="0" h="85412" w="36147">
                <a:moveTo>
                  <a:pt x="0" y="0"/>
                </a:moveTo>
                <a:cubicBezTo>
                  <a:pt x="18570" y="4650"/>
                  <a:pt x="37121" y="56420"/>
                  <a:pt x="18073" y="54512"/>
                </a:cubicBezTo>
                <a:cubicBezTo>
                  <a:pt x="16893" y="54394"/>
                  <a:pt x="15046" y="52255"/>
                  <a:pt x="16033" y="51597"/>
                </a:cubicBezTo>
                <a:cubicBezTo>
                  <a:pt x="18616" y="49875"/>
                  <a:pt x="23389" y="52027"/>
                  <a:pt x="24778" y="54804"/>
                </a:cubicBezTo>
                <a:cubicBezTo>
                  <a:pt x="29645" y="64539"/>
                  <a:pt x="31280" y="75677"/>
                  <a:pt x="36147" y="85412"/>
                </a:cubicBezTo>
              </a:path>
            </a:pathLst>
          </a:custGeom>
          <a:noFill/>
          <a:ln cap="flat" cmpd="sng" w="9525">
            <a:solidFill>
              <a:schemeClr val="dk2"/>
            </a:solidFill>
            <a:prstDash val="solid"/>
            <a:round/>
            <a:headEnd len="med" w="med" type="none"/>
            <a:tailEnd len="med" w="med" type="none"/>
          </a:ln>
        </p:spPr>
      </p:sp>
      <p:grpSp>
        <p:nvGrpSpPr>
          <p:cNvPr id="126" name="Google Shape;126;p13"/>
          <p:cNvGrpSpPr/>
          <p:nvPr/>
        </p:nvGrpSpPr>
        <p:grpSpPr>
          <a:xfrm rot="5400000">
            <a:off x="4109853" y="-153796"/>
            <a:ext cx="934617" cy="1180258"/>
            <a:chOff x="9635" y="1954525"/>
            <a:chExt cx="1192265" cy="1234450"/>
          </a:xfrm>
        </p:grpSpPr>
        <p:sp>
          <p:nvSpPr>
            <p:cNvPr id="127" name="Google Shape;127;p13"/>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 name="Google Shape;133;p13"/>
          <p:cNvSpPr/>
          <p:nvPr/>
        </p:nvSpPr>
        <p:spPr>
          <a:xfrm>
            <a:off x="4" y="4322575"/>
            <a:ext cx="2703610" cy="831744"/>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134" name="Shape 134"/>
        <p:cNvGrpSpPr/>
        <p:nvPr/>
      </p:nvGrpSpPr>
      <p:grpSpPr>
        <a:xfrm>
          <a:off x="0" y="0"/>
          <a:ext cx="0" cy="0"/>
          <a:chOff x="0" y="0"/>
          <a:chExt cx="0" cy="0"/>
        </a:xfrm>
      </p:grpSpPr>
      <p:sp>
        <p:nvSpPr>
          <p:cNvPr id="135" name="Google Shape;135;p14"/>
          <p:cNvSpPr txBox="1"/>
          <p:nvPr>
            <p:ph type="title"/>
          </p:nvPr>
        </p:nvSpPr>
        <p:spPr>
          <a:xfrm>
            <a:off x="2835375" y="3411763"/>
            <a:ext cx="3473100" cy="373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200"/>
              <a:buNone/>
              <a:defRPr b="1" sz="2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36" name="Google Shape;136;p14"/>
          <p:cNvSpPr txBox="1"/>
          <p:nvPr>
            <p:ph idx="1" type="subTitle"/>
          </p:nvPr>
        </p:nvSpPr>
        <p:spPr>
          <a:xfrm>
            <a:off x="1552500" y="1358224"/>
            <a:ext cx="6039000" cy="2053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8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7" name="Google Shape;137;p14"/>
          <p:cNvSpPr/>
          <p:nvPr/>
        </p:nvSpPr>
        <p:spPr>
          <a:xfrm flipH="1" rot="-8592869">
            <a:off x="-1514864" y="-879434"/>
            <a:ext cx="2417983" cy="2238445"/>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p:nvPr/>
        </p:nvSpPr>
        <p:spPr>
          <a:xfrm flipH="1">
            <a:off x="-6468" y="2874800"/>
            <a:ext cx="2237070" cy="2283628"/>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a:off x="-6475" y="-42575"/>
            <a:ext cx="2618098" cy="2441724"/>
          </a:xfrm>
          <a:custGeom>
            <a:rect b="b" l="l" r="r" t="t"/>
            <a:pathLst>
              <a:path extrusionOk="0" h="78342" w="82884">
                <a:moveTo>
                  <a:pt x="0" y="78342"/>
                </a:moveTo>
                <a:cubicBezTo>
                  <a:pt x="6309" y="77082"/>
                  <a:pt x="7192" y="67460"/>
                  <a:pt x="9084" y="61311"/>
                </a:cubicBezTo>
                <a:cubicBezTo>
                  <a:pt x="11509" y="53432"/>
                  <a:pt x="15348" y="44977"/>
                  <a:pt x="22141" y="40307"/>
                </a:cubicBezTo>
                <a:cubicBezTo>
                  <a:pt x="26258" y="37477"/>
                  <a:pt x="30819" y="34768"/>
                  <a:pt x="35765" y="34062"/>
                </a:cubicBezTo>
                <a:cubicBezTo>
                  <a:pt x="44952" y="32750"/>
                  <a:pt x="55017" y="36496"/>
                  <a:pt x="63583" y="32926"/>
                </a:cubicBezTo>
                <a:cubicBezTo>
                  <a:pt x="75326" y="28032"/>
                  <a:pt x="82884" y="12722"/>
                  <a:pt x="82884" y="0"/>
                </a:cubicBezTo>
              </a:path>
            </a:pathLst>
          </a:custGeom>
          <a:noFill/>
          <a:ln cap="flat" cmpd="sng" w="9525">
            <a:solidFill>
              <a:schemeClr val="dk2"/>
            </a:solidFill>
            <a:prstDash val="solid"/>
            <a:round/>
            <a:headEnd len="med" w="med" type="none"/>
            <a:tailEnd len="med" w="med" type="none"/>
          </a:ln>
        </p:spPr>
      </p:sp>
      <p:sp>
        <p:nvSpPr>
          <p:cNvPr id="140" name="Google Shape;140;p14"/>
          <p:cNvSpPr/>
          <p:nvPr/>
        </p:nvSpPr>
        <p:spPr>
          <a:xfrm rot="5400000">
            <a:off x="7151711" y="-1205877"/>
            <a:ext cx="1014985" cy="2969543"/>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flipH="1">
            <a:off x="7111807" y="3635625"/>
            <a:ext cx="2032168" cy="1507889"/>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a:off x="7881725" y="3882815"/>
            <a:ext cx="1262275" cy="1275600"/>
          </a:xfrm>
          <a:custGeom>
            <a:rect b="b" l="l" r="r" t="t"/>
            <a:pathLst>
              <a:path extrusionOk="0" h="51024" w="50491">
                <a:moveTo>
                  <a:pt x="50491" y="5757"/>
                </a:moveTo>
                <a:cubicBezTo>
                  <a:pt x="44361" y="13108"/>
                  <a:pt x="29901" y="18950"/>
                  <a:pt x="22634" y="12721"/>
                </a:cubicBezTo>
                <a:cubicBezTo>
                  <a:pt x="20024" y="10484"/>
                  <a:pt x="18482" y="5373"/>
                  <a:pt x="20544" y="2623"/>
                </a:cubicBezTo>
                <a:cubicBezTo>
                  <a:pt x="22376" y="180"/>
                  <a:pt x="27510" y="-998"/>
                  <a:pt x="29598" y="1230"/>
                </a:cubicBezTo>
                <a:cubicBezTo>
                  <a:pt x="35112" y="7112"/>
                  <a:pt x="35215" y="17708"/>
                  <a:pt x="32384" y="25257"/>
                </a:cubicBezTo>
                <a:cubicBezTo>
                  <a:pt x="27540" y="38173"/>
                  <a:pt x="13795" y="51024"/>
                  <a:pt x="0" y="51024"/>
                </a:cubicBez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8">
    <p:spTree>
      <p:nvGrpSpPr>
        <p:cNvPr id="143" name="Shape 143"/>
        <p:cNvGrpSpPr/>
        <p:nvPr/>
      </p:nvGrpSpPr>
      <p:grpSpPr>
        <a:xfrm>
          <a:off x="0" y="0"/>
          <a:ext cx="0" cy="0"/>
          <a:chOff x="0" y="0"/>
          <a:chExt cx="0" cy="0"/>
        </a:xfrm>
      </p:grpSpPr>
      <p:sp>
        <p:nvSpPr>
          <p:cNvPr id="144" name="Google Shape;144;p15"/>
          <p:cNvSpPr txBox="1"/>
          <p:nvPr>
            <p:ph type="title"/>
          </p:nvPr>
        </p:nvSpPr>
        <p:spPr>
          <a:xfrm>
            <a:off x="1075625" y="2876397"/>
            <a:ext cx="3237600" cy="602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Font typeface="Raleway"/>
              <a:buNone/>
              <a:defRPr b="1" sz="5000"/>
            </a:lvl1pPr>
            <a:lvl2pPr lvl="1" rtl="0" algn="ctr">
              <a:spcBef>
                <a:spcPts val="0"/>
              </a:spcBef>
              <a:spcAft>
                <a:spcPts val="0"/>
              </a:spcAft>
              <a:buSzPts val="3600"/>
              <a:buFont typeface="Raleway"/>
              <a:buNone/>
              <a:defRPr sz="3600">
                <a:latin typeface="Raleway"/>
                <a:ea typeface="Raleway"/>
                <a:cs typeface="Raleway"/>
                <a:sym typeface="Raleway"/>
              </a:defRPr>
            </a:lvl2pPr>
            <a:lvl3pPr lvl="2" rtl="0" algn="ctr">
              <a:spcBef>
                <a:spcPts val="0"/>
              </a:spcBef>
              <a:spcAft>
                <a:spcPts val="0"/>
              </a:spcAft>
              <a:buSzPts val="3600"/>
              <a:buFont typeface="Raleway"/>
              <a:buNone/>
              <a:defRPr sz="3600">
                <a:latin typeface="Raleway"/>
                <a:ea typeface="Raleway"/>
                <a:cs typeface="Raleway"/>
                <a:sym typeface="Raleway"/>
              </a:defRPr>
            </a:lvl3pPr>
            <a:lvl4pPr lvl="3" rtl="0" algn="ctr">
              <a:spcBef>
                <a:spcPts val="0"/>
              </a:spcBef>
              <a:spcAft>
                <a:spcPts val="0"/>
              </a:spcAft>
              <a:buSzPts val="3600"/>
              <a:buFont typeface="Raleway"/>
              <a:buNone/>
              <a:defRPr sz="3600">
                <a:latin typeface="Raleway"/>
                <a:ea typeface="Raleway"/>
                <a:cs typeface="Raleway"/>
                <a:sym typeface="Raleway"/>
              </a:defRPr>
            </a:lvl4pPr>
            <a:lvl5pPr lvl="4" rtl="0" algn="ctr">
              <a:spcBef>
                <a:spcPts val="0"/>
              </a:spcBef>
              <a:spcAft>
                <a:spcPts val="0"/>
              </a:spcAft>
              <a:buSzPts val="3600"/>
              <a:buFont typeface="Raleway"/>
              <a:buNone/>
              <a:defRPr sz="3600">
                <a:latin typeface="Raleway"/>
                <a:ea typeface="Raleway"/>
                <a:cs typeface="Raleway"/>
                <a:sym typeface="Raleway"/>
              </a:defRPr>
            </a:lvl5pPr>
            <a:lvl6pPr lvl="5" rtl="0" algn="ctr">
              <a:spcBef>
                <a:spcPts val="0"/>
              </a:spcBef>
              <a:spcAft>
                <a:spcPts val="0"/>
              </a:spcAft>
              <a:buSzPts val="3600"/>
              <a:buFont typeface="Raleway"/>
              <a:buNone/>
              <a:defRPr sz="3600">
                <a:latin typeface="Raleway"/>
                <a:ea typeface="Raleway"/>
                <a:cs typeface="Raleway"/>
                <a:sym typeface="Raleway"/>
              </a:defRPr>
            </a:lvl6pPr>
            <a:lvl7pPr lvl="6" rtl="0" algn="ctr">
              <a:spcBef>
                <a:spcPts val="0"/>
              </a:spcBef>
              <a:spcAft>
                <a:spcPts val="0"/>
              </a:spcAft>
              <a:buSzPts val="3600"/>
              <a:buFont typeface="Raleway"/>
              <a:buNone/>
              <a:defRPr sz="3600">
                <a:latin typeface="Raleway"/>
                <a:ea typeface="Raleway"/>
                <a:cs typeface="Raleway"/>
                <a:sym typeface="Raleway"/>
              </a:defRPr>
            </a:lvl7pPr>
            <a:lvl8pPr lvl="7" rtl="0" algn="ctr">
              <a:spcBef>
                <a:spcPts val="0"/>
              </a:spcBef>
              <a:spcAft>
                <a:spcPts val="0"/>
              </a:spcAft>
              <a:buSzPts val="3600"/>
              <a:buFont typeface="Raleway"/>
              <a:buNone/>
              <a:defRPr sz="3600">
                <a:latin typeface="Raleway"/>
                <a:ea typeface="Raleway"/>
                <a:cs typeface="Raleway"/>
                <a:sym typeface="Raleway"/>
              </a:defRPr>
            </a:lvl8pPr>
            <a:lvl9pPr lvl="8" rtl="0" algn="ctr">
              <a:spcBef>
                <a:spcPts val="0"/>
              </a:spcBef>
              <a:spcAft>
                <a:spcPts val="0"/>
              </a:spcAft>
              <a:buSzPts val="3600"/>
              <a:buFont typeface="Raleway"/>
              <a:buNone/>
              <a:defRPr sz="3600">
                <a:latin typeface="Raleway"/>
                <a:ea typeface="Raleway"/>
                <a:cs typeface="Raleway"/>
                <a:sym typeface="Raleway"/>
              </a:defRPr>
            </a:lvl9pPr>
          </a:lstStyle>
          <a:p/>
        </p:txBody>
      </p:sp>
      <p:sp>
        <p:nvSpPr>
          <p:cNvPr id="145" name="Google Shape;145;p15"/>
          <p:cNvSpPr txBox="1"/>
          <p:nvPr>
            <p:ph hasCustomPrompt="1" idx="2" type="title"/>
          </p:nvPr>
        </p:nvSpPr>
        <p:spPr>
          <a:xfrm>
            <a:off x="1858025" y="1150840"/>
            <a:ext cx="1672800" cy="128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700"/>
              <a:buNone/>
              <a:defRPr b="1" sz="8000"/>
            </a:lvl1pPr>
            <a:lvl2pPr lvl="1" rtl="0" algn="ctr">
              <a:spcBef>
                <a:spcPts val="0"/>
              </a:spcBef>
              <a:spcAft>
                <a:spcPts val="0"/>
              </a:spcAft>
              <a:buSzPts val="5700"/>
              <a:buNone/>
              <a:defRPr sz="5700"/>
            </a:lvl2pPr>
            <a:lvl3pPr lvl="2" rtl="0" algn="ctr">
              <a:spcBef>
                <a:spcPts val="0"/>
              </a:spcBef>
              <a:spcAft>
                <a:spcPts val="0"/>
              </a:spcAft>
              <a:buSzPts val="5700"/>
              <a:buNone/>
              <a:defRPr sz="5700"/>
            </a:lvl3pPr>
            <a:lvl4pPr lvl="3" rtl="0" algn="ctr">
              <a:spcBef>
                <a:spcPts val="0"/>
              </a:spcBef>
              <a:spcAft>
                <a:spcPts val="0"/>
              </a:spcAft>
              <a:buSzPts val="5700"/>
              <a:buNone/>
              <a:defRPr sz="5700"/>
            </a:lvl4pPr>
            <a:lvl5pPr lvl="4" rtl="0" algn="ctr">
              <a:spcBef>
                <a:spcPts val="0"/>
              </a:spcBef>
              <a:spcAft>
                <a:spcPts val="0"/>
              </a:spcAft>
              <a:buSzPts val="5700"/>
              <a:buNone/>
              <a:defRPr sz="5700"/>
            </a:lvl5pPr>
            <a:lvl6pPr lvl="5" rtl="0" algn="ctr">
              <a:spcBef>
                <a:spcPts val="0"/>
              </a:spcBef>
              <a:spcAft>
                <a:spcPts val="0"/>
              </a:spcAft>
              <a:buSzPts val="5700"/>
              <a:buNone/>
              <a:defRPr sz="5700"/>
            </a:lvl6pPr>
            <a:lvl7pPr lvl="6" rtl="0" algn="ctr">
              <a:spcBef>
                <a:spcPts val="0"/>
              </a:spcBef>
              <a:spcAft>
                <a:spcPts val="0"/>
              </a:spcAft>
              <a:buSzPts val="5700"/>
              <a:buNone/>
              <a:defRPr sz="5700"/>
            </a:lvl7pPr>
            <a:lvl8pPr lvl="7" rtl="0" algn="ctr">
              <a:spcBef>
                <a:spcPts val="0"/>
              </a:spcBef>
              <a:spcAft>
                <a:spcPts val="0"/>
              </a:spcAft>
              <a:buSzPts val="5700"/>
              <a:buNone/>
              <a:defRPr sz="5700"/>
            </a:lvl8pPr>
            <a:lvl9pPr lvl="8" rtl="0" algn="ctr">
              <a:spcBef>
                <a:spcPts val="0"/>
              </a:spcBef>
              <a:spcAft>
                <a:spcPts val="0"/>
              </a:spcAft>
              <a:buSzPts val="5700"/>
              <a:buNone/>
              <a:defRPr sz="5700"/>
            </a:lvl9pPr>
          </a:lstStyle>
          <a:p>
            <a:r>
              <a:t>xx%</a:t>
            </a:r>
          </a:p>
        </p:txBody>
      </p:sp>
      <p:sp>
        <p:nvSpPr>
          <p:cNvPr id="146" name="Google Shape;146;p15"/>
          <p:cNvSpPr txBox="1"/>
          <p:nvPr>
            <p:ph idx="1" type="subTitle"/>
          </p:nvPr>
        </p:nvSpPr>
        <p:spPr>
          <a:xfrm>
            <a:off x="1279175" y="3633800"/>
            <a:ext cx="2830500" cy="644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800"/>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47" name="Google Shape;147;p15"/>
          <p:cNvSpPr/>
          <p:nvPr/>
        </p:nvSpPr>
        <p:spPr>
          <a:xfrm rot="10800000">
            <a:off x="6666289" y="-14136"/>
            <a:ext cx="2492736" cy="2499885"/>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p:nvPr/>
        </p:nvSpPr>
        <p:spPr>
          <a:xfrm flipH="1" rot="10800000">
            <a:off x="0" y="1195150"/>
            <a:ext cx="874526" cy="3993125"/>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5"/>
          <p:cNvSpPr/>
          <p:nvPr/>
        </p:nvSpPr>
        <p:spPr>
          <a:xfrm rot="10800000">
            <a:off x="5889543" y="3163664"/>
            <a:ext cx="3269482" cy="1994761"/>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5"/>
          <p:cNvSpPr/>
          <p:nvPr/>
        </p:nvSpPr>
        <p:spPr>
          <a:xfrm>
            <a:off x="8191700" y="1871425"/>
            <a:ext cx="1020775" cy="3360025"/>
          </a:xfrm>
          <a:custGeom>
            <a:rect b="b" l="l" r="r" t="t"/>
            <a:pathLst>
              <a:path extrusionOk="0" h="134401" w="40831">
                <a:moveTo>
                  <a:pt x="40831" y="0"/>
                </a:moveTo>
                <a:cubicBezTo>
                  <a:pt x="39917" y="2743"/>
                  <a:pt x="36714" y="4102"/>
                  <a:pt x="35047" y="6464"/>
                </a:cubicBezTo>
                <a:cubicBezTo>
                  <a:pt x="31670" y="11248"/>
                  <a:pt x="29495" y="17013"/>
                  <a:pt x="28582" y="22797"/>
                </a:cubicBezTo>
                <a:cubicBezTo>
                  <a:pt x="24675" y="47563"/>
                  <a:pt x="33475" y="73805"/>
                  <a:pt x="26880" y="97994"/>
                </a:cubicBezTo>
                <a:cubicBezTo>
                  <a:pt x="24511" y="106683"/>
                  <a:pt x="19298" y="114763"/>
                  <a:pt x="12930" y="121131"/>
                </a:cubicBezTo>
                <a:cubicBezTo>
                  <a:pt x="8563" y="125498"/>
                  <a:pt x="1951" y="128541"/>
                  <a:pt x="0" y="134401"/>
                </a:cubicBez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
    <p:spTree>
      <p:nvGrpSpPr>
        <p:cNvPr id="151" name="Shape 151"/>
        <p:cNvGrpSpPr/>
        <p:nvPr/>
      </p:nvGrpSpPr>
      <p:grpSpPr>
        <a:xfrm>
          <a:off x="0" y="0"/>
          <a:ext cx="0" cy="0"/>
          <a:chOff x="0" y="0"/>
          <a:chExt cx="0" cy="0"/>
        </a:xfrm>
      </p:grpSpPr>
      <p:sp>
        <p:nvSpPr>
          <p:cNvPr id="152" name="Google Shape;152;p16"/>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3" name="Google Shape;153;p16"/>
          <p:cNvSpPr/>
          <p:nvPr/>
        </p:nvSpPr>
        <p:spPr>
          <a:xfrm rot="-5400000">
            <a:off x="520282" y="3750064"/>
            <a:ext cx="596404" cy="2190469"/>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flipH="1" rot="10800000">
            <a:off x="-796825" y="-37897"/>
            <a:ext cx="1873438" cy="866924"/>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16"/>
          <p:cNvGrpSpPr/>
          <p:nvPr/>
        </p:nvGrpSpPr>
        <p:grpSpPr>
          <a:xfrm flipH="1" rot="10800000">
            <a:off x="-25804" y="1986946"/>
            <a:ext cx="383552" cy="1169642"/>
            <a:chOff x="9635" y="1954525"/>
            <a:chExt cx="1192265" cy="1234450"/>
          </a:xfrm>
        </p:grpSpPr>
        <p:sp>
          <p:nvSpPr>
            <p:cNvPr id="156" name="Google Shape;156;p16"/>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6"/>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6"/>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6"/>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6"/>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6"/>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 name="Google Shape;162;p16"/>
          <p:cNvSpPr/>
          <p:nvPr/>
        </p:nvSpPr>
        <p:spPr>
          <a:xfrm rot="-5400000">
            <a:off x="7392066" y="512563"/>
            <a:ext cx="2302402" cy="1201480"/>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_1">
    <p:spTree>
      <p:nvGrpSpPr>
        <p:cNvPr id="163" name="Shape 163"/>
        <p:cNvGrpSpPr/>
        <p:nvPr/>
      </p:nvGrpSpPr>
      <p:grpSpPr>
        <a:xfrm>
          <a:off x="0" y="0"/>
          <a:ext cx="0" cy="0"/>
          <a:chOff x="0" y="0"/>
          <a:chExt cx="0" cy="0"/>
        </a:xfrm>
      </p:grpSpPr>
      <p:sp>
        <p:nvSpPr>
          <p:cNvPr id="164" name="Google Shape;164;p17"/>
          <p:cNvSpPr/>
          <p:nvPr/>
        </p:nvSpPr>
        <p:spPr>
          <a:xfrm>
            <a:off x="-763125" y="4097375"/>
            <a:ext cx="1563330" cy="1205864"/>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10800000">
            <a:off x="-810393" y="-175748"/>
            <a:ext cx="3057037" cy="1461123"/>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
          <p:cNvSpPr/>
          <p:nvPr/>
        </p:nvSpPr>
        <p:spPr>
          <a:xfrm>
            <a:off x="-179425" y="-66900"/>
            <a:ext cx="1795125" cy="2527734"/>
          </a:xfrm>
          <a:custGeom>
            <a:rect b="b" l="l" r="r" t="t"/>
            <a:pathLst>
              <a:path extrusionOk="0" h="102493" w="71805">
                <a:moveTo>
                  <a:pt x="0" y="102493"/>
                </a:moveTo>
                <a:cubicBezTo>
                  <a:pt x="10315" y="93896"/>
                  <a:pt x="23571" y="85180"/>
                  <a:pt x="26384" y="72050"/>
                </a:cubicBezTo>
                <a:cubicBezTo>
                  <a:pt x="29346" y="58224"/>
                  <a:pt x="22408" y="40799"/>
                  <a:pt x="31458" y="29936"/>
                </a:cubicBezTo>
                <a:cubicBezTo>
                  <a:pt x="36363" y="24048"/>
                  <a:pt x="45766" y="24422"/>
                  <a:pt x="52769" y="21310"/>
                </a:cubicBezTo>
                <a:cubicBezTo>
                  <a:pt x="61319" y="17511"/>
                  <a:pt x="75216" y="8370"/>
                  <a:pt x="71035" y="0"/>
                </a:cubicBezTo>
              </a:path>
            </a:pathLst>
          </a:custGeom>
          <a:noFill/>
          <a:ln cap="flat" cmpd="sng" w="9525">
            <a:solidFill>
              <a:schemeClr val="dk2"/>
            </a:solidFill>
            <a:prstDash val="solid"/>
            <a:round/>
            <a:headEnd len="med" w="med" type="none"/>
            <a:tailEnd len="med" w="med" type="none"/>
          </a:ln>
        </p:spPr>
      </p:sp>
      <p:sp>
        <p:nvSpPr>
          <p:cNvPr id="167" name="Google Shape;167;p17"/>
          <p:cNvSpPr/>
          <p:nvPr/>
        </p:nvSpPr>
        <p:spPr>
          <a:xfrm rot="-5400000">
            <a:off x="7798784" y="3746545"/>
            <a:ext cx="1864419" cy="929489"/>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p:nvPr/>
        </p:nvSpPr>
        <p:spPr>
          <a:xfrm>
            <a:off x="8328075" y="2841225"/>
            <a:ext cx="847725" cy="2343169"/>
          </a:xfrm>
          <a:custGeom>
            <a:rect b="b" l="l" r="r" t="t"/>
            <a:pathLst>
              <a:path extrusionOk="0" h="91103" w="33909">
                <a:moveTo>
                  <a:pt x="0" y="90920"/>
                </a:moveTo>
                <a:cubicBezTo>
                  <a:pt x="3654" y="91652"/>
                  <a:pt x="7026" y="87408"/>
                  <a:pt x="8943" y="84213"/>
                </a:cubicBezTo>
                <a:cubicBezTo>
                  <a:pt x="13660" y="76350"/>
                  <a:pt x="18161" y="68115"/>
                  <a:pt x="20494" y="59247"/>
                </a:cubicBezTo>
                <a:cubicBezTo>
                  <a:pt x="24051" y="45729"/>
                  <a:pt x="6672" y="32192"/>
                  <a:pt x="10061" y="18631"/>
                </a:cubicBezTo>
                <a:cubicBezTo>
                  <a:pt x="12507" y="8844"/>
                  <a:pt x="23821" y="0"/>
                  <a:pt x="33909" y="0"/>
                </a:cubicBezTo>
              </a:path>
            </a:pathLst>
          </a:custGeom>
          <a:noFill/>
          <a:ln cap="flat" cmpd="sng" w="9525">
            <a:solidFill>
              <a:schemeClr val="dk2"/>
            </a:solidFill>
            <a:prstDash val="solid"/>
            <a:round/>
            <a:headEnd len="med" w="med" type="none"/>
            <a:tailEnd len="med" w="med" type="none"/>
          </a:ln>
        </p:spPr>
      </p:sp>
      <p:sp>
        <p:nvSpPr>
          <p:cNvPr id="169" name="Google Shape;169;p17"/>
          <p:cNvSpPr/>
          <p:nvPr/>
        </p:nvSpPr>
        <p:spPr>
          <a:xfrm rot="10800000">
            <a:off x="7566799" y="-23396"/>
            <a:ext cx="2370301" cy="1095394"/>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7"/>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2_1_1">
    <p:spTree>
      <p:nvGrpSpPr>
        <p:cNvPr id="171" name="Shape 171"/>
        <p:cNvGrpSpPr/>
        <p:nvPr/>
      </p:nvGrpSpPr>
      <p:grpSpPr>
        <a:xfrm>
          <a:off x="0" y="0"/>
          <a:ext cx="0" cy="0"/>
          <a:chOff x="0" y="0"/>
          <a:chExt cx="0" cy="0"/>
        </a:xfrm>
      </p:grpSpPr>
      <p:sp>
        <p:nvSpPr>
          <p:cNvPr id="172" name="Google Shape;172;p18"/>
          <p:cNvSpPr/>
          <p:nvPr/>
        </p:nvSpPr>
        <p:spPr>
          <a:xfrm flipH="1" rot="-9606541">
            <a:off x="8200382" y="-594643"/>
            <a:ext cx="2433195" cy="2252491"/>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8"/>
          <p:cNvSpPr/>
          <p:nvPr/>
        </p:nvSpPr>
        <p:spPr>
          <a:xfrm flipH="1" rot="-9374510">
            <a:off x="-1579368" y="-394384"/>
            <a:ext cx="3346907" cy="1637926"/>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8"/>
          <p:cNvSpPr/>
          <p:nvPr/>
        </p:nvSpPr>
        <p:spPr>
          <a:xfrm rot="8592899">
            <a:off x="-747317" y="3613754"/>
            <a:ext cx="2156412" cy="1996296"/>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8"/>
          <p:cNvSpPr/>
          <p:nvPr/>
        </p:nvSpPr>
        <p:spPr>
          <a:xfrm>
            <a:off x="0" y="4336567"/>
            <a:ext cx="1689850" cy="850475"/>
          </a:xfrm>
          <a:custGeom>
            <a:rect b="b" l="l" r="r" t="t"/>
            <a:pathLst>
              <a:path extrusionOk="0" h="34019" w="67594">
                <a:moveTo>
                  <a:pt x="0" y="33753"/>
                </a:moveTo>
                <a:cubicBezTo>
                  <a:pt x="9183" y="35590"/>
                  <a:pt x="19147" y="25045"/>
                  <a:pt x="21838" y="16075"/>
                </a:cubicBezTo>
                <a:cubicBezTo>
                  <a:pt x="22835" y="12750"/>
                  <a:pt x="23271" y="9024"/>
                  <a:pt x="22358" y="5675"/>
                </a:cubicBezTo>
                <a:cubicBezTo>
                  <a:pt x="21316" y="1855"/>
                  <a:pt x="14239" y="-1804"/>
                  <a:pt x="11439" y="996"/>
                </a:cubicBezTo>
                <a:cubicBezTo>
                  <a:pt x="9179" y="3256"/>
                  <a:pt x="7773" y="7580"/>
                  <a:pt x="9359" y="10355"/>
                </a:cubicBezTo>
                <a:cubicBezTo>
                  <a:pt x="11529" y="14153"/>
                  <a:pt x="16195" y="16065"/>
                  <a:pt x="20278" y="17635"/>
                </a:cubicBezTo>
                <a:cubicBezTo>
                  <a:pt x="35002" y="23298"/>
                  <a:pt x="52125" y="19690"/>
                  <a:pt x="67594" y="16595"/>
                </a:cubicBezTo>
              </a:path>
            </a:pathLst>
          </a:custGeom>
          <a:noFill/>
          <a:ln cap="flat" cmpd="sng" w="9525">
            <a:solidFill>
              <a:schemeClr val="dk2"/>
            </a:solidFill>
            <a:prstDash val="solid"/>
            <a:round/>
            <a:headEnd len="med" w="med" type="none"/>
            <a:tailEnd len="med" w="med" type="none"/>
          </a:ln>
        </p:spPr>
      </p:sp>
      <p:sp>
        <p:nvSpPr>
          <p:cNvPr id="176" name="Google Shape;176;p18"/>
          <p:cNvSpPr/>
          <p:nvPr/>
        </p:nvSpPr>
        <p:spPr>
          <a:xfrm flipH="1" rot="5400000">
            <a:off x="7543780" y="3543280"/>
            <a:ext cx="976748" cy="2223691"/>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8"/>
          <p:cNvSpPr/>
          <p:nvPr/>
        </p:nvSpPr>
        <p:spPr>
          <a:xfrm>
            <a:off x="7783375" y="-42525"/>
            <a:ext cx="1378050" cy="2135100"/>
          </a:xfrm>
          <a:custGeom>
            <a:rect b="b" l="l" r="r" t="t"/>
            <a:pathLst>
              <a:path extrusionOk="0" h="85404" w="55122">
                <a:moveTo>
                  <a:pt x="55122" y="85404"/>
                </a:moveTo>
                <a:cubicBezTo>
                  <a:pt x="49055" y="80550"/>
                  <a:pt x="43293" y="73701"/>
                  <a:pt x="42192" y="66010"/>
                </a:cubicBezTo>
                <a:cubicBezTo>
                  <a:pt x="40688" y="55506"/>
                  <a:pt x="42031" y="43705"/>
                  <a:pt x="36408" y="34706"/>
                </a:cubicBezTo>
                <a:cubicBezTo>
                  <a:pt x="27523" y="20487"/>
                  <a:pt x="0" y="16767"/>
                  <a:pt x="0" y="0"/>
                </a:cubicBezTo>
              </a:path>
            </a:pathLst>
          </a:custGeom>
          <a:noFill/>
          <a:ln cap="flat" cmpd="sng" w="9525">
            <a:solidFill>
              <a:schemeClr val="dk2"/>
            </a:solidFill>
            <a:prstDash val="solid"/>
            <a:round/>
            <a:headEnd len="med" w="med" type="none"/>
            <a:tailEnd len="med" w="med" type="none"/>
          </a:ln>
        </p:spPr>
      </p:sp>
      <p:sp>
        <p:nvSpPr>
          <p:cNvPr id="178" name="Google Shape;178;p18"/>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2_1_1_1">
    <p:spTree>
      <p:nvGrpSpPr>
        <p:cNvPr id="179" name="Shape 179"/>
        <p:cNvGrpSpPr/>
        <p:nvPr/>
      </p:nvGrpSpPr>
      <p:grpSpPr>
        <a:xfrm>
          <a:off x="0" y="0"/>
          <a:ext cx="0" cy="0"/>
          <a:chOff x="0" y="0"/>
          <a:chExt cx="0" cy="0"/>
        </a:xfrm>
      </p:grpSpPr>
      <p:sp>
        <p:nvSpPr>
          <p:cNvPr id="180" name="Google Shape;180;p19"/>
          <p:cNvSpPr/>
          <p:nvPr/>
        </p:nvSpPr>
        <p:spPr>
          <a:xfrm flipH="1" rot="-789410">
            <a:off x="-1128973" y="-332487"/>
            <a:ext cx="2156642" cy="1996510"/>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9"/>
          <p:cNvSpPr/>
          <p:nvPr/>
        </p:nvSpPr>
        <p:spPr>
          <a:xfrm>
            <a:off x="-832312" y="3584303"/>
            <a:ext cx="1563330" cy="1566569"/>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p:nvPr/>
        </p:nvSpPr>
        <p:spPr>
          <a:xfrm flipH="1" rot="5400000">
            <a:off x="7778164" y="3798316"/>
            <a:ext cx="695830" cy="2035791"/>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p:nvPr/>
        </p:nvSpPr>
        <p:spPr>
          <a:xfrm>
            <a:off x="7945425" y="3701850"/>
            <a:ext cx="1223000" cy="1510275"/>
          </a:xfrm>
          <a:custGeom>
            <a:rect b="b" l="l" r="r" t="t"/>
            <a:pathLst>
              <a:path extrusionOk="0" h="60411" w="48920">
                <a:moveTo>
                  <a:pt x="0" y="60411"/>
                </a:moveTo>
                <a:cubicBezTo>
                  <a:pt x="5427" y="47750"/>
                  <a:pt x="22133" y="43002"/>
                  <a:pt x="29221" y="31191"/>
                </a:cubicBezTo>
                <a:cubicBezTo>
                  <a:pt x="32379" y="25927"/>
                  <a:pt x="30891" y="18956"/>
                  <a:pt x="32832" y="13133"/>
                </a:cubicBezTo>
                <a:cubicBezTo>
                  <a:pt x="35021" y="6566"/>
                  <a:pt x="41997" y="0"/>
                  <a:pt x="48920" y="0"/>
                </a:cubicBezTo>
              </a:path>
            </a:pathLst>
          </a:custGeom>
          <a:noFill/>
          <a:ln cap="flat" cmpd="sng" w="9525">
            <a:solidFill>
              <a:schemeClr val="dk2"/>
            </a:solidFill>
            <a:prstDash val="solid"/>
            <a:round/>
            <a:headEnd len="med" w="med" type="none"/>
            <a:tailEnd len="med" w="med" type="none"/>
          </a:ln>
        </p:spPr>
      </p:sp>
      <p:sp>
        <p:nvSpPr>
          <p:cNvPr id="184" name="Google Shape;184;p19"/>
          <p:cNvSpPr/>
          <p:nvPr/>
        </p:nvSpPr>
        <p:spPr>
          <a:xfrm flipH="1">
            <a:off x="7559686" y="0"/>
            <a:ext cx="1584314" cy="2152166"/>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2_1_1_1_1">
    <p:spTree>
      <p:nvGrpSpPr>
        <p:cNvPr id="186" name="Shape 186"/>
        <p:cNvGrpSpPr/>
        <p:nvPr/>
      </p:nvGrpSpPr>
      <p:grpSpPr>
        <a:xfrm>
          <a:off x="0" y="0"/>
          <a:ext cx="0" cy="0"/>
          <a:chOff x="0" y="0"/>
          <a:chExt cx="0" cy="0"/>
        </a:xfrm>
      </p:grpSpPr>
      <p:sp>
        <p:nvSpPr>
          <p:cNvPr id="187" name="Google Shape;187;p20"/>
          <p:cNvSpPr/>
          <p:nvPr/>
        </p:nvSpPr>
        <p:spPr>
          <a:xfrm>
            <a:off x="11" y="0"/>
            <a:ext cx="1584314" cy="2152166"/>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flipH="1">
            <a:off x="-7" y="3307850"/>
            <a:ext cx="1753132" cy="1856265"/>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rot="10800000">
            <a:off x="8448164" y="3128340"/>
            <a:ext cx="695830" cy="2035791"/>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0" y="3610325"/>
            <a:ext cx="1584370" cy="1601798"/>
          </a:xfrm>
          <a:custGeom>
            <a:rect b="b" l="l" r="r" t="t"/>
            <a:pathLst>
              <a:path extrusionOk="0" h="72210" w="74858">
                <a:moveTo>
                  <a:pt x="0" y="11630"/>
                </a:moveTo>
                <a:cubicBezTo>
                  <a:pt x="15265" y="14179"/>
                  <a:pt x="34691" y="-7847"/>
                  <a:pt x="45637" y="3094"/>
                </a:cubicBezTo>
                <a:cubicBezTo>
                  <a:pt x="58578" y="16030"/>
                  <a:pt x="39422" y="39982"/>
                  <a:pt x="43010" y="57924"/>
                </a:cubicBezTo>
                <a:cubicBezTo>
                  <a:pt x="45262" y="69184"/>
                  <a:pt x="63963" y="74685"/>
                  <a:pt x="74858" y="71057"/>
                </a:cubicBezTo>
              </a:path>
            </a:pathLst>
          </a:custGeom>
          <a:noFill/>
          <a:ln cap="flat" cmpd="sng" w="9525">
            <a:solidFill>
              <a:schemeClr val="dk2"/>
            </a:solidFill>
            <a:prstDash val="solid"/>
            <a:round/>
            <a:headEnd len="med" w="med" type="none"/>
            <a:tailEnd len="med" w="med" type="none"/>
          </a:ln>
        </p:spPr>
      </p:sp>
      <p:sp>
        <p:nvSpPr>
          <p:cNvPr id="191" name="Google Shape;191;p20"/>
          <p:cNvSpPr/>
          <p:nvPr/>
        </p:nvSpPr>
        <p:spPr>
          <a:xfrm rot="-484257">
            <a:off x="8827632" y="1461570"/>
            <a:ext cx="409327" cy="1239431"/>
          </a:xfrm>
          <a:custGeom>
            <a:rect b="b" l="l" r="r" t="t"/>
            <a:pathLst>
              <a:path extrusionOk="0" h="49577" w="16373">
                <a:moveTo>
                  <a:pt x="12761" y="49577"/>
                </a:moveTo>
                <a:cubicBezTo>
                  <a:pt x="5355" y="49577"/>
                  <a:pt x="-1381" y="38408"/>
                  <a:pt x="285" y="31191"/>
                </a:cubicBezTo>
                <a:cubicBezTo>
                  <a:pt x="1688" y="25112"/>
                  <a:pt x="10659" y="22554"/>
                  <a:pt x="11776" y="16416"/>
                </a:cubicBezTo>
                <a:cubicBezTo>
                  <a:pt x="12793" y="10825"/>
                  <a:pt x="11646" y="3153"/>
                  <a:pt x="16373" y="0"/>
                </a:cubicBezTo>
              </a:path>
            </a:pathLst>
          </a:custGeom>
          <a:noFill/>
          <a:ln cap="flat" cmpd="sng" w="9525">
            <a:solidFill>
              <a:schemeClr val="dk2"/>
            </a:solidFill>
            <a:prstDash val="solid"/>
            <a:round/>
            <a:headEnd len="med" w="med" type="none"/>
            <a:tailEnd len="med" w="med" type="none"/>
          </a:ln>
        </p:spPr>
      </p:sp>
      <p:sp>
        <p:nvSpPr>
          <p:cNvPr id="192" name="Google Shape;192;p20"/>
          <p:cNvSpPr/>
          <p:nvPr/>
        </p:nvSpPr>
        <p:spPr>
          <a:xfrm flipH="1" rot="10800000">
            <a:off x="6997472" y="-12"/>
            <a:ext cx="2198971" cy="1034240"/>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flipH="1" rot="10800000">
            <a:off x="-783100" y="-241538"/>
            <a:ext cx="2361725" cy="857388"/>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rot="5400000">
            <a:off x="4170972" y="-214781"/>
            <a:ext cx="844243" cy="1211860"/>
            <a:chOff x="9635" y="1954525"/>
            <a:chExt cx="1192265" cy="1234450"/>
          </a:xfrm>
        </p:grpSpPr>
        <p:sp>
          <p:nvSpPr>
            <p:cNvPr id="19" name="Google Shape;19;p3"/>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3"/>
          <p:cNvSpPr/>
          <p:nvPr/>
        </p:nvSpPr>
        <p:spPr>
          <a:xfrm rot="10800000">
            <a:off x="6318677" y="-19"/>
            <a:ext cx="2825323" cy="1077843"/>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502488" y="4080524"/>
            <a:ext cx="2641512" cy="1077872"/>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15950" y="-30975"/>
            <a:ext cx="1672772" cy="2917909"/>
          </a:xfrm>
          <a:custGeom>
            <a:rect b="b" l="l" r="r" t="t"/>
            <a:pathLst>
              <a:path extrusionOk="0" h="179868" w="89934">
                <a:moveTo>
                  <a:pt x="0" y="179868"/>
                </a:moveTo>
                <a:cubicBezTo>
                  <a:pt x="16195" y="175818"/>
                  <a:pt x="31541" y="159951"/>
                  <a:pt x="34443" y="143512"/>
                </a:cubicBezTo>
                <a:cubicBezTo>
                  <a:pt x="37843" y="124249"/>
                  <a:pt x="26246" y="102591"/>
                  <a:pt x="34443" y="84831"/>
                </a:cubicBezTo>
                <a:cubicBezTo>
                  <a:pt x="41092" y="70425"/>
                  <a:pt x="63905" y="71014"/>
                  <a:pt x="74626" y="59318"/>
                </a:cubicBezTo>
                <a:cubicBezTo>
                  <a:pt x="83644" y="49480"/>
                  <a:pt x="89934" y="35669"/>
                  <a:pt x="89934" y="22324"/>
                </a:cubicBezTo>
                <a:cubicBezTo>
                  <a:pt x="89934" y="14228"/>
                  <a:pt x="83555" y="7442"/>
                  <a:pt x="80367" y="0"/>
                </a:cubicBezTo>
              </a:path>
            </a:pathLst>
          </a:custGeom>
          <a:noFill/>
          <a:ln cap="flat" cmpd="sng" w="9525">
            <a:solidFill>
              <a:schemeClr val="dk2"/>
            </a:solidFill>
            <a:prstDash val="solid"/>
            <a:round/>
            <a:headEnd len="med" w="med" type="none"/>
            <a:tailEnd len="med" w="med" type="none"/>
          </a:ln>
        </p:spPr>
      </p:sp>
      <p:sp>
        <p:nvSpPr>
          <p:cNvPr id="28" name="Google Shape;28;p3"/>
          <p:cNvSpPr/>
          <p:nvPr/>
        </p:nvSpPr>
        <p:spPr>
          <a:xfrm>
            <a:off x="7934625" y="2225500"/>
            <a:ext cx="1211875" cy="2998322"/>
          </a:xfrm>
          <a:custGeom>
            <a:rect b="b" l="l" r="r" t="t"/>
            <a:pathLst>
              <a:path extrusionOk="0" h="116723" w="48475">
                <a:moveTo>
                  <a:pt x="0" y="116723"/>
                </a:moveTo>
                <a:cubicBezTo>
                  <a:pt x="12702" y="111640"/>
                  <a:pt x="22301" y="99753"/>
                  <a:pt x="29340" y="88021"/>
                </a:cubicBezTo>
                <a:cubicBezTo>
                  <a:pt x="33161" y="81653"/>
                  <a:pt x="37763" y="72977"/>
                  <a:pt x="34442" y="66334"/>
                </a:cubicBezTo>
                <a:cubicBezTo>
                  <a:pt x="31974" y="61397"/>
                  <a:pt x="21558" y="57277"/>
                  <a:pt x="18497" y="61870"/>
                </a:cubicBezTo>
                <a:cubicBezTo>
                  <a:pt x="16066" y="65517"/>
                  <a:pt x="14246" y="70374"/>
                  <a:pt x="15308" y="74626"/>
                </a:cubicBezTo>
                <a:cubicBezTo>
                  <a:pt x="16108" y="77828"/>
                  <a:pt x="22128" y="79008"/>
                  <a:pt x="24875" y="77178"/>
                </a:cubicBezTo>
                <a:cubicBezTo>
                  <a:pt x="38875" y="67852"/>
                  <a:pt x="41392" y="46746"/>
                  <a:pt x="42734" y="29978"/>
                </a:cubicBezTo>
                <a:cubicBezTo>
                  <a:pt x="43546" y="19836"/>
                  <a:pt x="41281" y="7194"/>
                  <a:pt x="48475" y="0"/>
                </a:cubicBezTo>
              </a:path>
            </a:pathLst>
          </a:custGeom>
          <a:noFill/>
          <a:ln cap="flat" cmpd="sng" w="9525">
            <a:solidFill>
              <a:schemeClr val="dk2"/>
            </a:solidFill>
            <a:prstDash val="solid"/>
            <a:round/>
            <a:headEnd len="med" w="med" type="none"/>
            <a:tailEnd len="med" w="med" type="none"/>
          </a:ln>
        </p:spPr>
      </p:sp>
      <p:sp>
        <p:nvSpPr>
          <p:cNvPr id="29" name="Google Shape;29;p3"/>
          <p:cNvSpPr/>
          <p:nvPr/>
        </p:nvSpPr>
        <p:spPr>
          <a:xfrm flipH="1">
            <a:off x="-38" y="4389576"/>
            <a:ext cx="3460263" cy="753997"/>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txBox="1"/>
          <p:nvPr>
            <p:ph type="title"/>
          </p:nvPr>
        </p:nvSpPr>
        <p:spPr>
          <a:xfrm>
            <a:off x="3261487" y="1625738"/>
            <a:ext cx="4847100" cy="15195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Font typeface="Raleway"/>
              <a:buNone/>
              <a:defRPr b="1" sz="5000"/>
            </a:lvl1pPr>
            <a:lvl2pPr lvl="1" rtl="0" algn="ctr">
              <a:spcBef>
                <a:spcPts val="0"/>
              </a:spcBef>
              <a:spcAft>
                <a:spcPts val="0"/>
              </a:spcAft>
              <a:buSzPts val="3600"/>
              <a:buFont typeface="Raleway"/>
              <a:buNone/>
              <a:defRPr sz="3600">
                <a:latin typeface="Raleway"/>
                <a:ea typeface="Raleway"/>
                <a:cs typeface="Raleway"/>
                <a:sym typeface="Raleway"/>
              </a:defRPr>
            </a:lvl2pPr>
            <a:lvl3pPr lvl="2" rtl="0" algn="ctr">
              <a:spcBef>
                <a:spcPts val="0"/>
              </a:spcBef>
              <a:spcAft>
                <a:spcPts val="0"/>
              </a:spcAft>
              <a:buSzPts val="3600"/>
              <a:buFont typeface="Raleway"/>
              <a:buNone/>
              <a:defRPr sz="3600">
                <a:latin typeface="Raleway"/>
                <a:ea typeface="Raleway"/>
                <a:cs typeface="Raleway"/>
                <a:sym typeface="Raleway"/>
              </a:defRPr>
            </a:lvl3pPr>
            <a:lvl4pPr lvl="3" rtl="0" algn="ctr">
              <a:spcBef>
                <a:spcPts val="0"/>
              </a:spcBef>
              <a:spcAft>
                <a:spcPts val="0"/>
              </a:spcAft>
              <a:buSzPts val="3600"/>
              <a:buFont typeface="Raleway"/>
              <a:buNone/>
              <a:defRPr sz="3600">
                <a:latin typeface="Raleway"/>
                <a:ea typeface="Raleway"/>
                <a:cs typeface="Raleway"/>
                <a:sym typeface="Raleway"/>
              </a:defRPr>
            </a:lvl4pPr>
            <a:lvl5pPr lvl="4" rtl="0" algn="ctr">
              <a:spcBef>
                <a:spcPts val="0"/>
              </a:spcBef>
              <a:spcAft>
                <a:spcPts val="0"/>
              </a:spcAft>
              <a:buSzPts val="3600"/>
              <a:buFont typeface="Raleway"/>
              <a:buNone/>
              <a:defRPr sz="3600">
                <a:latin typeface="Raleway"/>
                <a:ea typeface="Raleway"/>
                <a:cs typeface="Raleway"/>
                <a:sym typeface="Raleway"/>
              </a:defRPr>
            </a:lvl5pPr>
            <a:lvl6pPr lvl="5" rtl="0" algn="ctr">
              <a:spcBef>
                <a:spcPts val="0"/>
              </a:spcBef>
              <a:spcAft>
                <a:spcPts val="0"/>
              </a:spcAft>
              <a:buSzPts val="3600"/>
              <a:buFont typeface="Raleway"/>
              <a:buNone/>
              <a:defRPr sz="3600">
                <a:latin typeface="Raleway"/>
                <a:ea typeface="Raleway"/>
                <a:cs typeface="Raleway"/>
                <a:sym typeface="Raleway"/>
              </a:defRPr>
            </a:lvl6pPr>
            <a:lvl7pPr lvl="6" rtl="0" algn="ctr">
              <a:spcBef>
                <a:spcPts val="0"/>
              </a:spcBef>
              <a:spcAft>
                <a:spcPts val="0"/>
              </a:spcAft>
              <a:buSzPts val="3600"/>
              <a:buFont typeface="Raleway"/>
              <a:buNone/>
              <a:defRPr sz="3600">
                <a:latin typeface="Raleway"/>
                <a:ea typeface="Raleway"/>
                <a:cs typeface="Raleway"/>
                <a:sym typeface="Raleway"/>
              </a:defRPr>
            </a:lvl7pPr>
            <a:lvl8pPr lvl="7" rtl="0" algn="ctr">
              <a:spcBef>
                <a:spcPts val="0"/>
              </a:spcBef>
              <a:spcAft>
                <a:spcPts val="0"/>
              </a:spcAft>
              <a:buSzPts val="3600"/>
              <a:buFont typeface="Raleway"/>
              <a:buNone/>
              <a:defRPr sz="3600">
                <a:latin typeface="Raleway"/>
                <a:ea typeface="Raleway"/>
                <a:cs typeface="Raleway"/>
                <a:sym typeface="Raleway"/>
              </a:defRPr>
            </a:lvl8pPr>
            <a:lvl9pPr lvl="8" rtl="0" algn="ctr">
              <a:spcBef>
                <a:spcPts val="0"/>
              </a:spcBef>
              <a:spcAft>
                <a:spcPts val="0"/>
              </a:spcAft>
              <a:buSzPts val="3600"/>
              <a:buFont typeface="Raleway"/>
              <a:buNone/>
              <a:defRPr sz="3600">
                <a:latin typeface="Raleway"/>
                <a:ea typeface="Raleway"/>
                <a:cs typeface="Raleway"/>
                <a:sym typeface="Raleway"/>
              </a:defRPr>
            </a:lvl9pPr>
          </a:lstStyle>
          <a:p/>
        </p:txBody>
      </p:sp>
      <p:sp>
        <p:nvSpPr>
          <p:cNvPr id="31" name="Google Shape;31;p3"/>
          <p:cNvSpPr txBox="1"/>
          <p:nvPr>
            <p:ph hasCustomPrompt="1" idx="2" type="title"/>
          </p:nvPr>
        </p:nvSpPr>
        <p:spPr>
          <a:xfrm>
            <a:off x="1149637" y="1927640"/>
            <a:ext cx="1672800" cy="128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700"/>
              <a:buNone/>
              <a:defRPr b="1" sz="8000">
                <a:solidFill>
                  <a:schemeClr val="accent2"/>
                </a:solidFill>
              </a:defRPr>
            </a:lvl1pPr>
            <a:lvl2pPr lvl="1" rtl="0" algn="ctr">
              <a:spcBef>
                <a:spcPts val="0"/>
              </a:spcBef>
              <a:spcAft>
                <a:spcPts val="0"/>
              </a:spcAft>
              <a:buSzPts val="5700"/>
              <a:buNone/>
              <a:defRPr sz="5700"/>
            </a:lvl2pPr>
            <a:lvl3pPr lvl="2" rtl="0" algn="ctr">
              <a:spcBef>
                <a:spcPts val="0"/>
              </a:spcBef>
              <a:spcAft>
                <a:spcPts val="0"/>
              </a:spcAft>
              <a:buSzPts val="5700"/>
              <a:buNone/>
              <a:defRPr sz="5700"/>
            </a:lvl3pPr>
            <a:lvl4pPr lvl="3" rtl="0" algn="ctr">
              <a:spcBef>
                <a:spcPts val="0"/>
              </a:spcBef>
              <a:spcAft>
                <a:spcPts val="0"/>
              </a:spcAft>
              <a:buSzPts val="5700"/>
              <a:buNone/>
              <a:defRPr sz="5700"/>
            </a:lvl4pPr>
            <a:lvl5pPr lvl="4" rtl="0" algn="ctr">
              <a:spcBef>
                <a:spcPts val="0"/>
              </a:spcBef>
              <a:spcAft>
                <a:spcPts val="0"/>
              </a:spcAft>
              <a:buSzPts val="5700"/>
              <a:buNone/>
              <a:defRPr sz="5700"/>
            </a:lvl5pPr>
            <a:lvl6pPr lvl="5" rtl="0" algn="ctr">
              <a:spcBef>
                <a:spcPts val="0"/>
              </a:spcBef>
              <a:spcAft>
                <a:spcPts val="0"/>
              </a:spcAft>
              <a:buSzPts val="5700"/>
              <a:buNone/>
              <a:defRPr sz="5700"/>
            </a:lvl6pPr>
            <a:lvl7pPr lvl="6" rtl="0" algn="ctr">
              <a:spcBef>
                <a:spcPts val="0"/>
              </a:spcBef>
              <a:spcAft>
                <a:spcPts val="0"/>
              </a:spcAft>
              <a:buSzPts val="5700"/>
              <a:buNone/>
              <a:defRPr sz="5700"/>
            </a:lvl7pPr>
            <a:lvl8pPr lvl="7" rtl="0" algn="ctr">
              <a:spcBef>
                <a:spcPts val="0"/>
              </a:spcBef>
              <a:spcAft>
                <a:spcPts val="0"/>
              </a:spcAft>
              <a:buSzPts val="5700"/>
              <a:buNone/>
              <a:defRPr sz="5700"/>
            </a:lvl8pPr>
            <a:lvl9pPr lvl="8" rtl="0" algn="ctr">
              <a:spcBef>
                <a:spcPts val="0"/>
              </a:spcBef>
              <a:spcAft>
                <a:spcPts val="0"/>
              </a:spcAft>
              <a:buSzPts val="5700"/>
              <a:buNone/>
              <a:defRPr sz="5700"/>
            </a:lvl9pPr>
          </a:lstStyle>
          <a:p>
            <a:r>
              <a:t>xx%</a:t>
            </a:r>
          </a:p>
        </p:txBody>
      </p:sp>
      <p:sp>
        <p:nvSpPr>
          <p:cNvPr id="32" name="Google Shape;32;p3"/>
          <p:cNvSpPr txBox="1"/>
          <p:nvPr>
            <p:ph idx="1" type="subTitle"/>
          </p:nvPr>
        </p:nvSpPr>
        <p:spPr>
          <a:xfrm>
            <a:off x="3261488" y="3233968"/>
            <a:ext cx="4847100" cy="283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400"/>
              <a:buNone/>
              <a:defRPr sz="1800"/>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2_1_1_1_1_1">
    <p:spTree>
      <p:nvGrpSpPr>
        <p:cNvPr id="194" name="Shape 194"/>
        <p:cNvGrpSpPr/>
        <p:nvPr/>
      </p:nvGrpSpPr>
      <p:grpSpPr>
        <a:xfrm>
          <a:off x="0" y="0"/>
          <a:ext cx="0" cy="0"/>
          <a:chOff x="0" y="0"/>
          <a:chExt cx="0" cy="0"/>
        </a:xfrm>
      </p:grpSpPr>
      <p:sp>
        <p:nvSpPr>
          <p:cNvPr id="195" name="Google Shape;195;p21"/>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6" name="Google Shape;196;p21"/>
          <p:cNvSpPr/>
          <p:nvPr/>
        </p:nvSpPr>
        <p:spPr>
          <a:xfrm flipH="1" rot="10800000">
            <a:off x="1" y="3404885"/>
            <a:ext cx="735112" cy="1767690"/>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1"/>
          <p:cNvSpPr/>
          <p:nvPr/>
        </p:nvSpPr>
        <p:spPr>
          <a:xfrm flipH="1" rot="10800000">
            <a:off x="0" y="-25"/>
            <a:ext cx="1047784" cy="1140750"/>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a:off x="-79800" y="1436450"/>
            <a:ext cx="381440" cy="1301275"/>
          </a:xfrm>
          <a:custGeom>
            <a:rect b="b" l="l" r="r" t="t"/>
            <a:pathLst>
              <a:path extrusionOk="0" h="52051" w="13418">
                <a:moveTo>
                  <a:pt x="1690" y="0"/>
                </a:moveTo>
                <a:cubicBezTo>
                  <a:pt x="8675" y="3493"/>
                  <a:pt x="16361" y="14367"/>
                  <a:pt x="12168" y="20956"/>
                </a:cubicBezTo>
                <a:cubicBezTo>
                  <a:pt x="11004" y="22784"/>
                  <a:pt x="8360" y="24967"/>
                  <a:pt x="6422" y="23998"/>
                </a:cubicBezTo>
                <a:cubicBezTo>
                  <a:pt x="4497" y="23035"/>
                  <a:pt x="5036" y="16957"/>
                  <a:pt x="7098" y="17576"/>
                </a:cubicBezTo>
                <a:cubicBezTo>
                  <a:pt x="14273" y="19729"/>
                  <a:pt x="14390" y="32505"/>
                  <a:pt x="11830" y="39545"/>
                </a:cubicBezTo>
                <a:cubicBezTo>
                  <a:pt x="9869" y="44938"/>
                  <a:pt x="1125" y="46424"/>
                  <a:pt x="0" y="52051"/>
                </a:cubicBezTo>
              </a:path>
            </a:pathLst>
          </a:custGeom>
          <a:noFill/>
          <a:ln cap="flat" cmpd="sng" w="9525">
            <a:solidFill>
              <a:schemeClr val="dk2"/>
            </a:solidFill>
            <a:prstDash val="solid"/>
            <a:round/>
            <a:headEnd len="med" w="med" type="none"/>
            <a:tailEnd len="med" w="med" type="none"/>
          </a:ln>
        </p:spPr>
      </p:sp>
      <p:sp>
        <p:nvSpPr>
          <p:cNvPr id="199" name="Google Shape;199;p21"/>
          <p:cNvSpPr/>
          <p:nvPr/>
        </p:nvSpPr>
        <p:spPr>
          <a:xfrm flipH="1" rot="-5400000">
            <a:off x="8082140" y="4098461"/>
            <a:ext cx="1136791" cy="1203727"/>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 name="Google Shape;200;p21"/>
          <p:cNvGrpSpPr/>
          <p:nvPr/>
        </p:nvGrpSpPr>
        <p:grpSpPr>
          <a:xfrm rot="5400000">
            <a:off x="8192825" y="-90277"/>
            <a:ext cx="689487" cy="870041"/>
            <a:chOff x="9635" y="1954525"/>
            <a:chExt cx="1192265" cy="1234450"/>
          </a:xfrm>
        </p:grpSpPr>
        <p:sp>
          <p:nvSpPr>
            <p:cNvPr id="201" name="Google Shape;201;p21"/>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2_1_1_1_1_1_1">
    <p:spTree>
      <p:nvGrpSpPr>
        <p:cNvPr id="207" name="Shape 207"/>
        <p:cNvGrpSpPr/>
        <p:nvPr/>
      </p:nvGrpSpPr>
      <p:grpSpPr>
        <a:xfrm>
          <a:off x="0" y="0"/>
          <a:ext cx="0" cy="0"/>
          <a:chOff x="0" y="0"/>
          <a:chExt cx="0" cy="0"/>
        </a:xfrm>
      </p:grpSpPr>
      <p:sp>
        <p:nvSpPr>
          <p:cNvPr id="208" name="Google Shape;208;p22"/>
          <p:cNvSpPr/>
          <p:nvPr/>
        </p:nvSpPr>
        <p:spPr>
          <a:xfrm rot="-5400000">
            <a:off x="7925233" y="3909706"/>
            <a:ext cx="2156409" cy="1996294"/>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p:nvPr/>
        </p:nvSpPr>
        <p:spPr>
          <a:xfrm rot="10800000">
            <a:off x="7268178" y="0"/>
            <a:ext cx="1875812" cy="868065"/>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rot="5400000">
            <a:off x="247668" y="-117017"/>
            <a:ext cx="1109239" cy="1297224"/>
          </a:xfrm>
          <a:custGeom>
            <a:rect b="b" l="l" r="r" t="t"/>
            <a:pathLst>
              <a:path extrusionOk="0" h="19906" w="17022">
                <a:moveTo>
                  <a:pt x="9196" y="0"/>
                </a:moveTo>
                <a:cubicBezTo>
                  <a:pt x="7480" y="0"/>
                  <a:pt x="5759" y="553"/>
                  <a:pt x="4405" y="1612"/>
                </a:cubicBezTo>
                <a:cubicBezTo>
                  <a:pt x="3036" y="2684"/>
                  <a:pt x="1986" y="4242"/>
                  <a:pt x="361" y="4858"/>
                </a:cubicBezTo>
                <a:cubicBezTo>
                  <a:pt x="242" y="4903"/>
                  <a:pt x="123" y="4944"/>
                  <a:pt x="1" y="4977"/>
                </a:cubicBezTo>
                <a:lnTo>
                  <a:pt x="1" y="17897"/>
                </a:lnTo>
                <a:cubicBezTo>
                  <a:pt x="60" y="17935"/>
                  <a:pt x="116" y="17975"/>
                  <a:pt x="175" y="18012"/>
                </a:cubicBezTo>
                <a:cubicBezTo>
                  <a:pt x="2072" y="19205"/>
                  <a:pt x="4365" y="19906"/>
                  <a:pt x="6595" y="19906"/>
                </a:cubicBezTo>
                <a:cubicBezTo>
                  <a:pt x="8514" y="19906"/>
                  <a:pt x="10387" y="19387"/>
                  <a:pt x="11919" y="18217"/>
                </a:cubicBezTo>
                <a:cubicBezTo>
                  <a:pt x="13671" y="16881"/>
                  <a:pt x="14784" y="14877"/>
                  <a:pt x="15630" y="12844"/>
                </a:cubicBezTo>
                <a:cubicBezTo>
                  <a:pt x="16420" y="10951"/>
                  <a:pt x="17021" y="8918"/>
                  <a:pt x="16810" y="6877"/>
                </a:cubicBezTo>
                <a:cubicBezTo>
                  <a:pt x="16524" y="4161"/>
                  <a:pt x="14676" y="1660"/>
                  <a:pt x="12160" y="591"/>
                </a:cubicBezTo>
                <a:cubicBezTo>
                  <a:pt x="11225" y="194"/>
                  <a:pt x="10211" y="0"/>
                  <a:pt x="91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p:nvPr/>
        </p:nvSpPr>
        <p:spPr>
          <a:xfrm>
            <a:off x="236600" y="-23025"/>
            <a:ext cx="1131375" cy="836575"/>
          </a:xfrm>
          <a:custGeom>
            <a:rect b="b" l="l" r="r" t="t"/>
            <a:pathLst>
              <a:path extrusionOk="0" h="33463" w="45255">
                <a:moveTo>
                  <a:pt x="0" y="0"/>
                </a:moveTo>
                <a:cubicBezTo>
                  <a:pt x="10718" y="0"/>
                  <a:pt x="22994" y="17264"/>
                  <a:pt x="17913" y="26701"/>
                </a:cubicBezTo>
                <a:cubicBezTo>
                  <a:pt x="16353" y="29598"/>
                  <a:pt x="12195" y="35354"/>
                  <a:pt x="10139" y="32785"/>
                </a:cubicBezTo>
                <a:cubicBezTo>
                  <a:pt x="6192" y="27851"/>
                  <a:pt x="14455" y="19697"/>
                  <a:pt x="19941" y="16562"/>
                </a:cubicBezTo>
                <a:cubicBezTo>
                  <a:pt x="28623" y="11601"/>
                  <a:pt x="47377" y="9701"/>
                  <a:pt x="44952" y="0"/>
                </a:cubicBezTo>
              </a:path>
            </a:pathLst>
          </a:custGeom>
          <a:noFill/>
          <a:ln cap="flat" cmpd="sng" w="9525">
            <a:solidFill>
              <a:schemeClr val="dk2"/>
            </a:solidFill>
            <a:prstDash val="solid"/>
            <a:round/>
            <a:headEnd len="med" w="med" type="none"/>
            <a:tailEnd len="med" w="med" type="none"/>
          </a:ln>
        </p:spPr>
      </p:sp>
      <p:sp>
        <p:nvSpPr>
          <p:cNvPr id="212" name="Google Shape;212;p22"/>
          <p:cNvSpPr/>
          <p:nvPr/>
        </p:nvSpPr>
        <p:spPr>
          <a:xfrm flipH="1">
            <a:off x="-14728" y="4168300"/>
            <a:ext cx="2360953" cy="1011563"/>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2_1_1_1_1_1_1_1">
    <p:spTree>
      <p:nvGrpSpPr>
        <p:cNvPr id="214" name="Shape 214"/>
        <p:cNvGrpSpPr/>
        <p:nvPr/>
      </p:nvGrpSpPr>
      <p:grpSpPr>
        <a:xfrm>
          <a:off x="0" y="0"/>
          <a:ext cx="0" cy="0"/>
          <a:chOff x="0" y="0"/>
          <a:chExt cx="0" cy="0"/>
        </a:xfrm>
      </p:grpSpPr>
      <p:grpSp>
        <p:nvGrpSpPr>
          <p:cNvPr id="215" name="Google Shape;215;p23"/>
          <p:cNvGrpSpPr/>
          <p:nvPr/>
        </p:nvGrpSpPr>
        <p:grpSpPr>
          <a:xfrm>
            <a:off x="-6575" y="-4"/>
            <a:ext cx="2231425" cy="1113163"/>
            <a:chOff x="-6575" y="-4"/>
            <a:chExt cx="2231425" cy="1113163"/>
          </a:xfrm>
        </p:grpSpPr>
        <p:sp>
          <p:nvSpPr>
            <p:cNvPr id="216" name="Google Shape;216;p23"/>
            <p:cNvSpPr/>
            <p:nvPr/>
          </p:nvSpPr>
          <p:spPr>
            <a:xfrm rot="10800000">
              <a:off x="-5" y="-4"/>
              <a:ext cx="2224855" cy="1113163"/>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a:off x="-6575" y="0"/>
              <a:ext cx="138300" cy="49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 name="Google Shape;218;p23"/>
          <p:cNvSpPr/>
          <p:nvPr/>
        </p:nvSpPr>
        <p:spPr>
          <a:xfrm flipH="1" rot="-9374510">
            <a:off x="7636857" y="-379184"/>
            <a:ext cx="3346907" cy="1637926"/>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3"/>
          <p:cNvSpPr/>
          <p:nvPr/>
        </p:nvSpPr>
        <p:spPr>
          <a:xfrm rot="-5400000">
            <a:off x="238952" y="3868598"/>
            <a:ext cx="1194349" cy="1396754"/>
          </a:xfrm>
          <a:custGeom>
            <a:rect b="b" l="l" r="r" t="t"/>
            <a:pathLst>
              <a:path extrusionOk="0" h="19906" w="17022">
                <a:moveTo>
                  <a:pt x="9196" y="0"/>
                </a:moveTo>
                <a:cubicBezTo>
                  <a:pt x="7480" y="0"/>
                  <a:pt x="5759" y="553"/>
                  <a:pt x="4405" y="1612"/>
                </a:cubicBezTo>
                <a:cubicBezTo>
                  <a:pt x="3036" y="2684"/>
                  <a:pt x="1986" y="4242"/>
                  <a:pt x="361" y="4858"/>
                </a:cubicBezTo>
                <a:cubicBezTo>
                  <a:pt x="242" y="4903"/>
                  <a:pt x="123" y="4944"/>
                  <a:pt x="1" y="4977"/>
                </a:cubicBezTo>
                <a:lnTo>
                  <a:pt x="1" y="17897"/>
                </a:lnTo>
                <a:cubicBezTo>
                  <a:pt x="60" y="17935"/>
                  <a:pt x="116" y="17975"/>
                  <a:pt x="175" y="18012"/>
                </a:cubicBezTo>
                <a:cubicBezTo>
                  <a:pt x="2072" y="19205"/>
                  <a:pt x="4365" y="19906"/>
                  <a:pt x="6595" y="19906"/>
                </a:cubicBezTo>
                <a:cubicBezTo>
                  <a:pt x="8514" y="19906"/>
                  <a:pt x="10387" y="19387"/>
                  <a:pt x="11919" y="18217"/>
                </a:cubicBezTo>
                <a:cubicBezTo>
                  <a:pt x="13671" y="16881"/>
                  <a:pt x="14784" y="14877"/>
                  <a:pt x="15630" y="12844"/>
                </a:cubicBezTo>
                <a:cubicBezTo>
                  <a:pt x="16420" y="10951"/>
                  <a:pt x="17021" y="8918"/>
                  <a:pt x="16810" y="6877"/>
                </a:cubicBezTo>
                <a:cubicBezTo>
                  <a:pt x="16524" y="4161"/>
                  <a:pt x="14676" y="1660"/>
                  <a:pt x="12160" y="591"/>
                </a:cubicBezTo>
                <a:cubicBezTo>
                  <a:pt x="11225" y="194"/>
                  <a:pt x="10211" y="0"/>
                  <a:pt x="91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
          <p:cNvSpPr/>
          <p:nvPr/>
        </p:nvSpPr>
        <p:spPr>
          <a:xfrm>
            <a:off x="7448750" y="3685700"/>
            <a:ext cx="1786659" cy="1478443"/>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3"/>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CUSTOM_2_1_1_1_1_1_1_1_1">
    <p:spTree>
      <p:nvGrpSpPr>
        <p:cNvPr id="222" name="Shape 222"/>
        <p:cNvGrpSpPr/>
        <p:nvPr/>
      </p:nvGrpSpPr>
      <p:grpSpPr>
        <a:xfrm>
          <a:off x="0" y="0"/>
          <a:ext cx="0" cy="0"/>
          <a:chOff x="0" y="0"/>
          <a:chExt cx="0" cy="0"/>
        </a:xfrm>
      </p:grpSpPr>
      <p:sp>
        <p:nvSpPr>
          <p:cNvPr id="223" name="Google Shape;223;p24"/>
          <p:cNvSpPr/>
          <p:nvPr/>
        </p:nvSpPr>
        <p:spPr>
          <a:xfrm flipH="1" rot="-8592869">
            <a:off x="-927964" y="-1133484"/>
            <a:ext cx="2417983" cy="2238445"/>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
          <p:cNvSpPr/>
          <p:nvPr/>
        </p:nvSpPr>
        <p:spPr>
          <a:xfrm flipH="1" rot="5400000">
            <a:off x="-1131282" y="3592718"/>
            <a:ext cx="2261838" cy="859175"/>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4"/>
          <p:cNvSpPr/>
          <p:nvPr/>
        </p:nvSpPr>
        <p:spPr>
          <a:xfrm rot="10800000">
            <a:off x="8452733" y="2575353"/>
            <a:ext cx="691266" cy="2589973"/>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4"/>
          <p:cNvSpPr/>
          <p:nvPr/>
        </p:nvSpPr>
        <p:spPr>
          <a:xfrm>
            <a:off x="-73700" y="-38975"/>
            <a:ext cx="1583675" cy="1488221"/>
          </a:xfrm>
          <a:custGeom>
            <a:rect b="b" l="l" r="r" t="t"/>
            <a:pathLst>
              <a:path extrusionOk="0" h="57427" w="63347">
                <a:moveTo>
                  <a:pt x="0" y="57427"/>
                </a:moveTo>
                <a:cubicBezTo>
                  <a:pt x="15869" y="52893"/>
                  <a:pt x="11340" y="25704"/>
                  <a:pt x="21905" y="13025"/>
                </a:cubicBezTo>
                <a:cubicBezTo>
                  <a:pt x="31175" y="1901"/>
                  <a:pt x="53108" y="10239"/>
                  <a:pt x="63347" y="0"/>
                </a:cubicBezTo>
              </a:path>
            </a:pathLst>
          </a:custGeom>
          <a:noFill/>
          <a:ln cap="flat" cmpd="sng" w="9525">
            <a:solidFill>
              <a:schemeClr val="dk2"/>
            </a:solidFill>
            <a:prstDash val="solid"/>
            <a:round/>
            <a:headEnd len="med" w="med" type="none"/>
            <a:tailEnd len="med" w="med" type="none"/>
          </a:ln>
        </p:spPr>
      </p:sp>
      <p:grpSp>
        <p:nvGrpSpPr>
          <p:cNvPr id="227" name="Google Shape;227;p24"/>
          <p:cNvGrpSpPr/>
          <p:nvPr/>
        </p:nvGrpSpPr>
        <p:grpSpPr>
          <a:xfrm flipH="1">
            <a:off x="8050338" y="209041"/>
            <a:ext cx="1093665" cy="1211860"/>
            <a:chOff x="9635" y="1954525"/>
            <a:chExt cx="1192265" cy="1234450"/>
          </a:xfrm>
        </p:grpSpPr>
        <p:sp>
          <p:nvSpPr>
            <p:cNvPr id="228" name="Google Shape;228;p24"/>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4"/>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4"/>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4"/>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4"/>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 name="Google Shape;234;p24"/>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35" name="Shape 235"/>
        <p:cNvGrpSpPr/>
        <p:nvPr/>
      </p:nvGrpSpPr>
      <p:grpSpPr>
        <a:xfrm>
          <a:off x="0" y="0"/>
          <a:ext cx="0" cy="0"/>
          <a:chOff x="0" y="0"/>
          <a:chExt cx="0" cy="0"/>
        </a:xfrm>
      </p:grpSpPr>
      <p:sp>
        <p:nvSpPr>
          <p:cNvPr id="236" name="Google Shape;236;p25"/>
          <p:cNvSpPr txBox="1"/>
          <p:nvPr>
            <p:ph type="title"/>
          </p:nvPr>
        </p:nvSpPr>
        <p:spPr>
          <a:xfrm>
            <a:off x="2644325" y="458400"/>
            <a:ext cx="3855600" cy="1087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7" name="Google Shape;237;p25"/>
          <p:cNvSpPr txBox="1"/>
          <p:nvPr>
            <p:ph idx="1" type="subTitle"/>
          </p:nvPr>
        </p:nvSpPr>
        <p:spPr>
          <a:xfrm>
            <a:off x="800038" y="2526075"/>
            <a:ext cx="2156400" cy="68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238" name="Google Shape;238;p25"/>
          <p:cNvSpPr txBox="1"/>
          <p:nvPr>
            <p:ph idx="2" type="subTitle"/>
          </p:nvPr>
        </p:nvSpPr>
        <p:spPr>
          <a:xfrm>
            <a:off x="800038" y="2167188"/>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239" name="Google Shape;239;p25"/>
          <p:cNvSpPr txBox="1"/>
          <p:nvPr>
            <p:ph idx="3" type="subTitle"/>
          </p:nvPr>
        </p:nvSpPr>
        <p:spPr>
          <a:xfrm>
            <a:off x="3493775" y="3688950"/>
            <a:ext cx="2156400" cy="68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240" name="Google Shape;240;p25"/>
          <p:cNvSpPr txBox="1"/>
          <p:nvPr>
            <p:ph idx="4" type="subTitle"/>
          </p:nvPr>
        </p:nvSpPr>
        <p:spPr>
          <a:xfrm>
            <a:off x="3493775" y="3330063"/>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241" name="Google Shape;241;p25"/>
          <p:cNvSpPr txBox="1"/>
          <p:nvPr>
            <p:ph idx="5" type="subTitle"/>
          </p:nvPr>
        </p:nvSpPr>
        <p:spPr>
          <a:xfrm>
            <a:off x="6187525" y="2526075"/>
            <a:ext cx="2156400" cy="68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242" name="Google Shape;242;p25"/>
          <p:cNvSpPr txBox="1"/>
          <p:nvPr>
            <p:ph idx="6" type="subTitle"/>
          </p:nvPr>
        </p:nvSpPr>
        <p:spPr>
          <a:xfrm>
            <a:off x="6187525" y="2167188"/>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243" name="Google Shape;243;p25"/>
          <p:cNvSpPr/>
          <p:nvPr/>
        </p:nvSpPr>
        <p:spPr>
          <a:xfrm flipH="1" rot="-8592869">
            <a:off x="-1545589" y="-879434"/>
            <a:ext cx="2417983" cy="2238445"/>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5"/>
          <p:cNvSpPr/>
          <p:nvPr/>
        </p:nvSpPr>
        <p:spPr>
          <a:xfrm>
            <a:off x="-1238000" y="3565450"/>
            <a:ext cx="2771681" cy="1592943"/>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5"/>
          <p:cNvSpPr/>
          <p:nvPr/>
        </p:nvSpPr>
        <p:spPr>
          <a:xfrm flipH="1">
            <a:off x="6318677" y="4080553"/>
            <a:ext cx="2825323" cy="1077843"/>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5"/>
          <p:cNvSpPr/>
          <p:nvPr/>
        </p:nvSpPr>
        <p:spPr>
          <a:xfrm>
            <a:off x="7014700" y="4312825"/>
            <a:ext cx="2131050" cy="849900"/>
          </a:xfrm>
          <a:custGeom>
            <a:rect b="b" l="l" r="r" t="t"/>
            <a:pathLst>
              <a:path extrusionOk="0" h="33996" w="85242">
                <a:moveTo>
                  <a:pt x="0" y="33996"/>
                </a:moveTo>
                <a:cubicBezTo>
                  <a:pt x="5764" y="26789"/>
                  <a:pt x="11724" y="17380"/>
                  <a:pt x="20803" y="15730"/>
                </a:cubicBezTo>
                <a:cubicBezTo>
                  <a:pt x="31639" y="13761"/>
                  <a:pt x="42829" y="25302"/>
                  <a:pt x="53276" y="21818"/>
                </a:cubicBezTo>
                <a:cubicBezTo>
                  <a:pt x="65514" y="17737"/>
                  <a:pt x="72341" y="0"/>
                  <a:pt x="85242" y="0"/>
                </a:cubicBezTo>
              </a:path>
            </a:pathLst>
          </a:custGeom>
          <a:noFill/>
          <a:ln cap="flat" cmpd="sng" w="9525">
            <a:solidFill>
              <a:schemeClr val="dk2"/>
            </a:solidFill>
            <a:prstDash val="solid"/>
            <a:round/>
            <a:headEnd len="med" w="med" type="none"/>
            <a:tailEnd len="med" w="med" type="none"/>
          </a:ln>
        </p:spPr>
      </p:sp>
      <p:sp>
        <p:nvSpPr>
          <p:cNvPr id="247" name="Google Shape;247;p25"/>
          <p:cNvSpPr/>
          <p:nvPr/>
        </p:nvSpPr>
        <p:spPr>
          <a:xfrm>
            <a:off x="0" y="0"/>
            <a:ext cx="1331900" cy="1826600"/>
          </a:xfrm>
          <a:custGeom>
            <a:rect b="b" l="l" r="r" t="t"/>
            <a:pathLst>
              <a:path extrusionOk="0" h="73064" w="53276">
                <a:moveTo>
                  <a:pt x="0" y="73064"/>
                </a:moveTo>
                <a:cubicBezTo>
                  <a:pt x="8863" y="67159"/>
                  <a:pt x="16367" y="56786"/>
                  <a:pt x="17251" y="46173"/>
                </a:cubicBezTo>
                <a:cubicBezTo>
                  <a:pt x="17925" y="38081"/>
                  <a:pt x="11001" y="27559"/>
                  <a:pt x="16744" y="21818"/>
                </a:cubicBezTo>
                <a:cubicBezTo>
                  <a:pt x="26775" y="11790"/>
                  <a:pt x="53276" y="14184"/>
                  <a:pt x="53276" y="0"/>
                </a:cubicBezTo>
              </a:path>
            </a:pathLst>
          </a:custGeom>
          <a:noFill/>
          <a:ln cap="flat" cmpd="sng" w="9525">
            <a:solidFill>
              <a:schemeClr val="dk2"/>
            </a:solidFill>
            <a:prstDash val="solid"/>
            <a:round/>
            <a:headEnd len="med" w="med" type="none"/>
            <a:tailEnd len="med" w="med" type="none"/>
          </a:ln>
        </p:spPr>
      </p:sp>
      <p:sp>
        <p:nvSpPr>
          <p:cNvPr id="248" name="Google Shape;248;p25"/>
          <p:cNvSpPr/>
          <p:nvPr/>
        </p:nvSpPr>
        <p:spPr>
          <a:xfrm rot="10800000">
            <a:off x="6773699" y="-22"/>
            <a:ext cx="2370301" cy="1077872"/>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1">
    <p:spTree>
      <p:nvGrpSpPr>
        <p:cNvPr id="249" name="Shape 249"/>
        <p:cNvGrpSpPr/>
        <p:nvPr/>
      </p:nvGrpSpPr>
      <p:grpSpPr>
        <a:xfrm>
          <a:off x="0" y="0"/>
          <a:ext cx="0" cy="0"/>
          <a:chOff x="0" y="0"/>
          <a:chExt cx="0" cy="0"/>
        </a:xfrm>
      </p:grpSpPr>
      <p:grpSp>
        <p:nvGrpSpPr>
          <p:cNvPr id="250" name="Google Shape;250;p26"/>
          <p:cNvGrpSpPr/>
          <p:nvPr/>
        </p:nvGrpSpPr>
        <p:grpSpPr>
          <a:xfrm rot="5400000">
            <a:off x="7546479" y="-121816"/>
            <a:ext cx="1043471" cy="1229760"/>
            <a:chOff x="9635" y="1954525"/>
            <a:chExt cx="1192265" cy="1234450"/>
          </a:xfrm>
        </p:grpSpPr>
        <p:sp>
          <p:nvSpPr>
            <p:cNvPr id="251" name="Google Shape;251;p26"/>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6"/>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6"/>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6"/>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6"/>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6"/>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26"/>
          <p:cNvSpPr/>
          <p:nvPr/>
        </p:nvSpPr>
        <p:spPr>
          <a:xfrm>
            <a:off x="0" y="0"/>
            <a:ext cx="1978244" cy="2933927"/>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6"/>
          <p:cNvSpPr/>
          <p:nvPr/>
        </p:nvSpPr>
        <p:spPr>
          <a:xfrm>
            <a:off x="-779275" y="3794075"/>
            <a:ext cx="2757513" cy="1366944"/>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6"/>
          <p:cNvSpPr/>
          <p:nvPr/>
        </p:nvSpPr>
        <p:spPr>
          <a:xfrm flipH="1">
            <a:off x="6879595" y="3834925"/>
            <a:ext cx="2264405" cy="1349416"/>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6"/>
          <p:cNvSpPr/>
          <p:nvPr/>
        </p:nvSpPr>
        <p:spPr>
          <a:xfrm>
            <a:off x="-66162" y="-68050"/>
            <a:ext cx="1410175" cy="3334525"/>
          </a:xfrm>
          <a:custGeom>
            <a:rect b="b" l="l" r="r" t="t"/>
            <a:pathLst>
              <a:path extrusionOk="0" h="133381" w="56407">
                <a:moveTo>
                  <a:pt x="264" y="133381"/>
                </a:moveTo>
                <a:cubicBezTo>
                  <a:pt x="-794" y="129146"/>
                  <a:pt x="3654" y="125323"/>
                  <a:pt x="5708" y="121472"/>
                </a:cubicBezTo>
                <a:cubicBezTo>
                  <a:pt x="9219" y="114888"/>
                  <a:pt x="12698" y="107821"/>
                  <a:pt x="13194" y="100376"/>
                </a:cubicBezTo>
                <a:cubicBezTo>
                  <a:pt x="14310" y="83621"/>
                  <a:pt x="5242" y="63991"/>
                  <a:pt x="14555" y="50018"/>
                </a:cubicBezTo>
                <a:cubicBezTo>
                  <a:pt x="23765" y="36200"/>
                  <a:pt x="38957" y="27235"/>
                  <a:pt x="48921" y="13950"/>
                </a:cubicBezTo>
                <a:cubicBezTo>
                  <a:pt x="52087" y="9728"/>
                  <a:pt x="56407" y="5277"/>
                  <a:pt x="56407" y="0"/>
                </a:cubicBezTo>
              </a:path>
            </a:pathLst>
          </a:custGeom>
          <a:noFill/>
          <a:ln cap="flat" cmpd="sng" w="9525">
            <a:solidFill>
              <a:schemeClr val="dk2"/>
            </a:solidFill>
            <a:prstDash val="solid"/>
            <a:round/>
            <a:headEnd len="med" w="med" type="none"/>
            <a:tailEnd len="med" w="med" type="none"/>
          </a:ln>
        </p:spPr>
      </p:sp>
      <p:sp>
        <p:nvSpPr>
          <p:cNvPr id="261" name="Google Shape;261;p26"/>
          <p:cNvSpPr/>
          <p:nvPr/>
        </p:nvSpPr>
        <p:spPr>
          <a:xfrm>
            <a:off x="5581150" y="-106825"/>
            <a:ext cx="2960225" cy="498450"/>
          </a:xfrm>
          <a:custGeom>
            <a:rect b="b" l="l" r="r" t="t"/>
            <a:pathLst>
              <a:path extrusionOk="0" h="19938" w="118409">
                <a:moveTo>
                  <a:pt x="118409" y="0"/>
                </a:moveTo>
                <a:cubicBezTo>
                  <a:pt x="116301" y="10545"/>
                  <a:pt x="103590" y="18663"/>
                  <a:pt x="92890" y="19735"/>
                </a:cubicBezTo>
                <a:cubicBezTo>
                  <a:pt x="79566" y="21071"/>
                  <a:pt x="66694" y="14017"/>
                  <a:pt x="53420" y="12249"/>
                </a:cubicBezTo>
                <a:cubicBezTo>
                  <a:pt x="35510" y="9863"/>
                  <a:pt x="10016" y="18100"/>
                  <a:pt x="0" y="3062"/>
                </a:cubicBezTo>
              </a:path>
            </a:pathLst>
          </a:custGeom>
          <a:noFill/>
          <a:ln cap="flat" cmpd="sng" w="9525">
            <a:solidFill>
              <a:schemeClr val="dk2"/>
            </a:solidFill>
            <a:prstDash val="solid"/>
            <a:round/>
            <a:headEnd len="med" w="med" type="none"/>
            <a:tailEnd len="med" w="med" type="none"/>
          </a:ln>
        </p:spPr>
      </p:sp>
      <p:sp>
        <p:nvSpPr>
          <p:cNvPr id="262" name="Google Shape;262;p26"/>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3" name="Google Shape;263;p26"/>
          <p:cNvSpPr txBox="1"/>
          <p:nvPr>
            <p:ph idx="1" type="subTitle"/>
          </p:nvPr>
        </p:nvSpPr>
        <p:spPr>
          <a:xfrm>
            <a:off x="1081300" y="2403338"/>
            <a:ext cx="2156400" cy="54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264" name="Google Shape;264;p26"/>
          <p:cNvSpPr txBox="1"/>
          <p:nvPr>
            <p:ph idx="2" type="subTitle"/>
          </p:nvPr>
        </p:nvSpPr>
        <p:spPr>
          <a:xfrm>
            <a:off x="1081300" y="2141388"/>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265" name="Google Shape;265;p26"/>
          <p:cNvSpPr txBox="1"/>
          <p:nvPr>
            <p:ph idx="3" type="subTitle"/>
          </p:nvPr>
        </p:nvSpPr>
        <p:spPr>
          <a:xfrm>
            <a:off x="3493800" y="4143238"/>
            <a:ext cx="2156400" cy="54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266" name="Google Shape;266;p26"/>
          <p:cNvSpPr txBox="1"/>
          <p:nvPr>
            <p:ph idx="4" type="subTitle"/>
          </p:nvPr>
        </p:nvSpPr>
        <p:spPr>
          <a:xfrm>
            <a:off x="3493800" y="3881288"/>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267" name="Google Shape;267;p26"/>
          <p:cNvSpPr txBox="1"/>
          <p:nvPr>
            <p:ph idx="5" type="subTitle"/>
          </p:nvPr>
        </p:nvSpPr>
        <p:spPr>
          <a:xfrm>
            <a:off x="5906450" y="2403338"/>
            <a:ext cx="2156400" cy="54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268" name="Google Shape;268;p26"/>
          <p:cNvSpPr txBox="1"/>
          <p:nvPr>
            <p:ph idx="6" type="subTitle"/>
          </p:nvPr>
        </p:nvSpPr>
        <p:spPr>
          <a:xfrm>
            <a:off x="5906450" y="2141388"/>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4_1_1">
    <p:spTree>
      <p:nvGrpSpPr>
        <p:cNvPr id="269" name="Shape 269"/>
        <p:cNvGrpSpPr/>
        <p:nvPr/>
      </p:nvGrpSpPr>
      <p:grpSpPr>
        <a:xfrm>
          <a:off x="0" y="0"/>
          <a:ext cx="0" cy="0"/>
          <a:chOff x="0" y="0"/>
          <a:chExt cx="0" cy="0"/>
        </a:xfrm>
      </p:grpSpPr>
      <p:sp>
        <p:nvSpPr>
          <p:cNvPr id="270" name="Google Shape;270;p27"/>
          <p:cNvSpPr/>
          <p:nvPr/>
        </p:nvSpPr>
        <p:spPr>
          <a:xfrm flipH="1" rot="10800000">
            <a:off x="-31724" y="3300529"/>
            <a:ext cx="629925" cy="1842971"/>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7"/>
          <p:cNvSpPr/>
          <p:nvPr/>
        </p:nvSpPr>
        <p:spPr>
          <a:xfrm flipH="1" rot="10800000">
            <a:off x="-450325" y="17"/>
            <a:ext cx="1797174" cy="743358"/>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7"/>
          <p:cNvSpPr/>
          <p:nvPr/>
        </p:nvSpPr>
        <p:spPr>
          <a:xfrm flipH="1" rot="5400000">
            <a:off x="6180783" y="2180286"/>
            <a:ext cx="1992288" cy="3934140"/>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7"/>
          <p:cNvSpPr/>
          <p:nvPr/>
        </p:nvSpPr>
        <p:spPr>
          <a:xfrm>
            <a:off x="8695541" y="2516125"/>
            <a:ext cx="466100" cy="2042500"/>
          </a:xfrm>
          <a:custGeom>
            <a:rect b="b" l="l" r="r" t="t"/>
            <a:pathLst>
              <a:path extrusionOk="0" h="81700" w="18644">
                <a:moveTo>
                  <a:pt x="18644" y="81700"/>
                </a:moveTo>
                <a:cubicBezTo>
                  <a:pt x="10523" y="77639"/>
                  <a:pt x="1575" y="70560"/>
                  <a:pt x="291" y="61571"/>
                </a:cubicBezTo>
                <a:cubicBezTo>
                  <a:pt x="-874" y="53413"/>
                  <a:pt x="6485" y="46081"/>
                  <a:pt x="7395" y="37890"/>
                </a:cubicBezTo>
                <a:cubicBezTo>
                  <a:pt x="8459" y="28311"/>
                  <a:pt x="-981" y="18615"/>
                  <a:pt x="2067" y="9472"/>
                </a:cubicBezTo>
                <a:cubicBezTo>
                  <a:pt x="4026" y="3596"/>
                  <a:pt x="13673" y="4379"/>
                  <a:pt x="18052" y="0"/>
                </a:cubicBezTo>
              </a:path>
            </a:pathLst>
          </a:custGeom>
          <a:noFill/>
          <a:ln cap="flat" cmpd="sng" w="9525">
            <a:solidFill>
              <a:schemeClr val="dk2"/>
            </a:solidFill>
            <a:prstDash val="solid"/>
            <a:round/>
            <a:headEnd len="med" w="med" type="none"/>
            <a:tailEnd len="med" w="med" type="none"/>
          </a:ln>
        </p:spPr>
      </p:sp>
      <p:sp>
        <p:nvSpPr>
          <p:cNvPr id="274" name="Google Shape;274;p27"/>
          <p:cNvSpPr/>
          <p:nvPr/>
        </p:nvSpPr>
        <p:spPr>
          <a:xfrm>
            <a:off x="-124750" y="725225"/>
            <a:ext cx="413776" cy="1376950"/>
          </a:xfrm>
          <a:custGeom>
            <a:rect b="b" l="l" r="r" t="t"/>
            <a:pathLst>
              <a:path extrusionOk="0" h="55078" w="14521">
                <a:moveTo>
                  <a:pt x="3552" y="0"/>
                </a:moveTo>
                <a:cubicBezTo>
                  <a:pt x="8478" y="3284"/>
                  <a:pt x="13475" y="8334"/>
                  <a:pt x="14209" y="14209"/>
                </a:cubicBezTo>
                <a:cubicBezTo>
                  <a:pt x="14833" y="19202"/>
                  <a:pt x="12839" y="24237"/>
                  <a:pt x="11248" y="29010"/>
                </a:cubicBezTo>
                <a:cubicBezTo>
                  <a:pt x="8938" y="35939"/>
                  <a:pt x="13923" y="44382"/>
                  <a:pt x="10656" y="50915"/>
                </a:cubicBezTo>
                <a:cubicBezTo>
                  <a:pt x="9007" y="54212"/>
                  <a:pt x="2607" y="56482"/>
                  <a:pt x="0" y="53875"/>
                </a:cubicBezTo>
              </a:path>
            </a:pathLst>
          </a:custGeom>
          <a:noFill/>
          <a:ln cap="flat" cmpd="sng" w="9525">
            <a:solidFill>
              <a:schemeClr val="dk2"/>
            </a:solidFill>
            <a:prstDash val="solid"/>
            <a:round/>
            <a:headEnd len="med" w="med" type="none"/>
            <a:tailEnd len="med" w="med" type="none"/>
          </a:ln>
        </p:spPr>
      </p:sp>
      <p:grpSp>
        <p:nvGrpSpPr>
          <p:cNvPr id="275" name="Google Shape;275;p27"/>
          <p:cNvGrpSpPr/>
          <p:nvPr/>
        </p:nvGrpSpPr>
        <p:grpSpPr>
          <a:xfrm rot="5400000">
            <a:off x="7816303" y="-139461"/>
            <a:ext cx="957627" cy="1169642"/>
            <a:chOff x="9635" y="1954525"/>
            <a:chExt cx="1192265" cy="1234450"/>
          </a:xfrm>
        </p:grpSpPr>
        <p:sp>
          <p:nvSpPr>
            <p:cNvPr id="276" name="Google Shape;276;p27"/>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7"/>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7"/>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27"/>
          <p:cNvSpPr txBox="1"/>
          <p:nvPr>
            <p:ph idx="1" type="body"/>
          </p:nvPr>
        </p:nvSpPr>
        <p:spPr>
          <a:xfrm>
            <a:off x="718125" y="1695250"/>
            <a:ext cx="4454700" cy="2916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Montserrat"/>
              <a:buChar char="●"/>
              <a:defRPr sz="1200">
                <a:solidFill>
                  <a:schemeClr val="dk1"/>
                </a:solidFill>
              </a:defRPr>
            </a:lvl1pPr>
            <a:lvl2pPr indent="-317500" lvl="1" marL="914400" rtl="0">
              <a:lnSpc>
                <a:spcPct val="100000"/>
              </a:lnSpc>
              <a:spcBef>
                <a:spcPts val="0"/>
              </a:spcBef>
              <a:spcAft>
                <a:spcPts val="0"/>
              </a:spcAft>
              <a:buClr>
                <a:schemeClr val="dk1"/>
              </a:buClr>
              <a:buSzPts val="1400"/>
              <a:buFont typeface="Montserrat"/>
              <a:buChar char="○"/>
              <a:defRPr>
                <a:solidFill>
                  <a:schemeClr val="dk1"/>
                </a:solidFill>
              </a:defRPr>
            </a:lvl2pPr>
            <a:lvl3pPr indent="-317500" lvl="2" marL="1371600" rtl="0">
              <a:spcBef>
                <a:spcPts val="0"/>
              </a:spcBef>
              <a:spcAft>
                <a:spcPts val="0"/>
              </a:spcAft>
              <a:buClr>
                <a:schemeClr val="dk1"/>
              </a:buClr>
              <a:buSzPts val="1400"/>
              <a:buFont typeface="Montserrat"/>
              <a:buChar char="■"/>
              <a:defRPr>
                <a:solidFill>
                  <a:schemeClr val="dk1"/>
                </a:solidFill>
              </a:defRPr>
            </a:lvl3pPr>
            <a:lvl4pPr indent="-317500" lvl="3" marL="1828800" rtl="0">
              <a:spcBef>
                <a:spcPts val="0"/>
              </a:spcBef>
              <a:spcAft>
                <a:spcPts val="0"/>
              </a:spcAft>
              <a:buClr>
                <a:schemeClr val="dk1"/>
              </a:buClr>
              <a:buSzPts val="1400"/>
              <a:buFont typeface="Montserrat"/>
              <a:buChar char="●"/>
              <a:defRPr>
                <a:solidFill>
                  <a:schemeClr val="dk1"/>
                </a:solidFill>
              </a:defRPr>
            </a:lvl4pPr>
            <a:lvl5pPr indent="-317500" lvl="4" marL="2286000" rtl="0">
              <a:spcBef>
                <a:spcPts val="0"/>
              </a:spcBef>
              <a:spcAft>
                <a:spcPts val="0"/>
              </a:spcAft>
              <a:buClr>
                <a:schemeClr val="dk1"/>
              </a:buClr>
              <a:buSzPts val="1400"/>
              <a:buFont typeface="Montserrat"/>
              <a:buChar char="○"/>
              <a:defRPr>
                <a:solidFill>
                  <a:schemeClr val="dk1"/>
                </a:solidFill>
              </a:defRPr>
            </a:lvl5pPr>
            <a:lvl6pPr indent="-317500" lvl="5" marL="2743200" rtl="0">
              <a:spcBef>
                <a:spcPts val="0"/>
              </a:spcBef>
              <a:spcAft>
                <a:spcPts val="0"/>
              </a:spcAft>
              <a:buClr>
                <a:schemeClr val="dk1"/>
              </a:buClr>
              <a:buSzPts val="1400"/>
              <a:buFont typeface="Montserrat"/>
              <a:buChar char="■"/>
              <a:defRPr>
                <a:solidFill>
                  <a:schemeClr val="dk1"/>
                </a:solidFill>
              </a:defRPr>
            </a:lvl6pPr>
            <a:lvl7pPr indent="-317500" lvl="6" marL="3200400" rtl="0">
              <a:spcBef>
                <a:spcPts val="0"/>
              </a:spcBef>
              <a:spcAft>
                <a:spcPts val="0"/>
              </a:spcAft>
              <a:buClr>
                <a:schemeClr val="dk1"/>
              </a:buClr>
              <a:buSzPts val="1400"/>
              <a:buFont typeface="Montserrat"/>
              <a:buChar char="●"/>
              <a:defRPr>
                <a:solidFill>
                  <a:schemeClr val="dk1"/>
                </a:solidFill>
              </a:defRPr>
            </a:lvl7pPr>
            <a:lvl8pPr indent="-317500" lvl="7" marL="3657600" rtl="0">
              <a:spcBef>
                <a:spcPts val="0"/>
              </a:spcBef>
              <a:spcAft>
                <a:spcPts val="0"/>
              </a:spcAft>
              <a:buClr>
                <a:schemeClr val="dk1"/>
              </a:buClr>
              <a:buSzPts val="1400"/>
              <a:buFont typeface="Montserrat"/>
              <a:buChar char="○"/>
              <a:defRPr>
                <a:solidFill>
                  <a:schemeClr val="dk1"/>
                </a:solidFill>
              </a:defRPr>
            </a:lvl8pPr>
            <a:lvl9pPr indent="-317500" lvl="8" marL="4114800" rtl="0">
              <a:spcBef>
                <a:spcPts val="0"/>
              </a:spcBef>
              <a:spcAft>
                <a:spcPts val="0"/>
              </a:spcAft>
              <a:buClr>
                <a:schemeClr val="dk1"/>
              </a:buClr>
              <a:buSzPts val="1400"/>
              <a:buFont typeface="Montserrat"/>
              <a:buChar char="■"/>
              <a:defRPr>
                <a:solidFill>
                  <a:schemeClr val="dk1"/>
                </a:solidFill>
              </a:defRPr>
            </a:lvl9pPr>
          </a:lstStyle>
          <a:p/>
        </p:txBody>
      </p:sp>
      <p:sp>
        <p:nvSpPr>
          <p:cNvPr id="283" name="Google Shape;283;p27"/>
          <p:cNvSpPr txBox="1"/>
          <p:nvPr>
            <p:ph idx="2" type="subTitle"/>
          </p:nvPr>
        </p:nvSpPr>
        <p:spPr>
          <a:xfrm>
            <a:off x="5372325" y="1343350"/>
            <a:ext cx="3053700" cy="35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1pPr>
            <a:lvl2pPr lvl="1"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2pPr>
            <a:lvl3pPr lvl="2"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3pPr>
            <a:lvl4pPr lvl="3"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4pPr>
            <a:lvl5pPr lvl="4"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5pPr>
            <a:lvl6pPr lvl="5"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6pPr>
            <a:lvl7pPr lvl="6"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7pPr>
            <a:lvl8pPr lvl="7"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8pPr>
            <a:lvl9pPr lvl="8"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9pPr>
          </a:lstStyle>
          <a:p/>
        </p:txBody>
      </p:sp>
      <p:sp>
        <p:nvSpPr>
          <p:cNvPr id="284" name="Google Shape;284;p27"/>
          <p:cNvSpPr txBox="1"/>
          <p:nvPr>
            <p:ph idx="3" type="body"/>
          </p:nvPr>
        </p:nvSpPr>
        <p:spPr>
          <a:xfrm>
            <a:off x="5372325" y="1695250"/>
            <a:ext cx="3053700" cy="724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Montserrat"/>
              <a:buChar char="●"/>
              <a:defRPr sz="1200">
                <a:solidFill>
                  <a:schemeClr val="dk1"/>
                </a:solidFill>
              </a:defRPr>
            </a:lvl1pPr>
            <a:lvl2pPr indent="-317500" lvl="1" marL="914400" rtl="0">
              <a:lnSpc>
                <a:spcPct val="100000"/>
              </a:lnSpc>
              <a:spcBef>
                <a:spcPts val="0"/>
              </a:spcBef>
              <a:spcAft>
                <a:spcPts val="0"/>
              </a:spcAft>
              <a:buClr>
                <a:schemeClr val="dk1"/>
              </a:buClr>
              <a:buSzPts val="1400"/>
              <a:buFont typeface="Montserrat"/>
              <a:buChar char="○"/>
              <a:defRPr>
                <a:solidFill>
                  <a:schemeClr val="dk1"/>
                </a:solidFill>
              </a:defRPr>
            </a:lvl2pPr>
            <a:lvl3pPr indent="-317500" lvl="2" marL="1371600" rtl="0">
              <a:spcBef>
                <a:spcPts val="0"/>
              </a:spcBef>
              <a:spcAft>
                <a:spcPts val="0"/>
              </a:spcAft>
              <a:buClr>
                <a:schemeClr val="dk1"/>
              </a:buClr>
              <a:buSzPts val="1400"/>
              <a:buFont typeface="Montserrat"/>
              <a:buChar char="■"/>
              <a:defRPr>
                <a:solidFill>
                  <a:schemeClr val="dk1"/>
                </a:solidFill>
              </a:defRPr>
            </a:lvl3pPr>
            <a:lvl4pPr indent="-317500" lvl="3" marL="1828800" rtl="0">
              <a:spcBef>
                <a:spcPts val="0"/>
              </a:spcBef>
              <a:spcAft>
                <a:spcPts val="0"/>
              </a:spcAft>
              <a:buClr>
                <a:schemeClr val="dk1"/>
              </a:buClr>
              <a:buSzPts val="1400"/>
              <a:buFont typeface="Montserrat"/>
              <a:buChar char="●"/>
              <a:defRPr>
                <a:solidFill>
                  <a:schemeClr val="dk1"/>
                </a:solidFill>
              </a:defRPr>
            </a:lvl4pPr>
            <a:lvl5pPr indent="-317500" lvl="4" marL="2286000" rtl="0">
              <a:spcBef>
                <a:spcPts val="0"/>
              </a:spcBef>
              <a:spcAft>
                <a:spcPts val="0"/>
              </a:spcAft>
              <a:buClr>
                <a:schemeClr val="dk1"/>
              </a:buClr>
              <a:buSzPts val="1400"/>
              <a:buFont typeface="Montserrat"/>
              <a:buChar char="○"/>
              <a:defRPr>
                <a:solidFill>
                  <a:schemeClr val="dk1"/>
                </a:solidFill>
              </a:defRPr>
            </a:lvl5pPr>
            <a:lvl6pPr indent="-317500" lvl="5" marL="2743200" rtl="0">
              <a:spcBef>
                <a:spcPts val="0"/>
              </a:spcBef>
              <a:spcAft>
                <a:spcPts val="0"/>
              </a:spcAft>
              <a:buClr>
                <a:schemeClr val="dk1"/>
              </a:buClr>
              <a:buSzPts val="1400"/>
              <a:buFont typeface="Montserrat"/>
              <a:buChar char="■"/>
              <a:defRPr>
                <a:solidFill>
                  <a:schemeClr val="dk1"/>
                </a:solidFill>
              </a:defRPr>
            </a:lvl6pPr>
            <a:lvl7pPr indent="-317500" lvl="6" marL="3200400" rtl="0">
              <a:spcBef>
                <a:spcPts val="0"/>
              </a:spcBef>
              <a:spcAft>
                <a:spcPts val="0"/>
              </a:spcAft>
              <a:buClr>
                <a:schemeClr val="dk1"/>
              </a:buClr>
              <a:buSzPts val="1400"/>
              <a:buFont typeface="Montserrat"/>
              <a:buChar char="●"/>
              <a:defRPr>
                <a:solidFill>
                  <a:schemeClr val="dk1"/>
                </a:solidFill>
              </a:defRPr>
            </a:lvl7pPr>
            <a:lvl8pPr indent="-317500" lvl="7" marL="3657600" rtl="0">
              <a:spcBef>
                <a:spcPts val="0"/>
              </a:spcBef>
              <a:spcAft>
                <a:spcPts val="0"/>
              </a:spcAft>
              <a:buClr>
                <a:schemeClr val="dk1"/>
              </a:buClr>
              <a:buSzPts val="1400"/>
              <a:buFont typeface="Montserrat"/>
              <a:buChar char="○"/>
              <a:defRPr>
                <a:solidFill>
                  <a:schemeClr val="dk1"/>
                </a:solidFill>
              </a:defRPr>
            </a:lvl8pPr>
            <a:lvl9pPr indent="-317500" lvl="8" marL="4114800" rtl="0">
              <a:spcBef>
                <a:spcPts val="0"/>
              </a:spcBef>
              <a:spcAft>
                <a:spcPts val="0"/>
              </a:spcAft>
              <a:buClr>
                <a:schemeClr val="dk1"/>
              </a:buClr>
              <a:buSzPts val="1400"/>
              <a:buFont typeface="Montserrat"/>
              <a:buChar char="■"/>
              <a:defRPr>
                <a:solidFill>
                  <a:schemeClr val="dk1"/>
                </a:solidFill>
              </a:defRPr>
            </a:lvl9pPr>
          </a:lstStyle>
          <a:p/>
        </p:txBody>
      </p:sp>
      <p:sp>
        <p:nvSpPr>
          <p:cNvPr id="285" name="Google Shape;285;p27"/>
          <p:cNvSpPr txBox="1"/>
          <p:nvPr>
            <p:ph idx="4" type="subTitle"/>
          </p:nvPr>
        </p:nvSpPr>
        <p:spPr>
          <a:xfrm>
            <a:off x="5372325" y="2745675"/>
            <a:ext cx="3053700" cy="35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1pPr>
            <a:lvl2pPr lvl="1"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2pPr>
            <a:lvl3pPr lvl="2"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3pPr>
            <a:lvl4pPr lvl="3"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4pPr>
            <a:lvl5pPr lvl="4"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5pPr>
            <a:lvl6pPr lvl="5"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6pPr>
            <a:lvl7pPr lvl="6"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7pPr>
            <a:lvl8pPr lvl="7"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8pPr>
            <a:lvl9pPr lvl="8"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9pPr>
          </a:lstStyle>
          <a:p/>
        </p:txBody>
      </p:sp>
      <p:sp>
        <p:nvSpPr>
          <p:cNvPr id="286" name="Google Shape;286;p27"/>
          <p:cNvSpPr txBox="1"/>
          <p:nvPr>
            <p:ph idx="5" type="body"/>
          </p:nvPr>
        </p:nvSpPr>
        <p:spPr>
          <a:xfrm>
            <a:off x="5372325" y="3097575"/>
            <a:ext cx="3053700" cy="724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Montserrat"/>
              <a:buChar char="●"/>
              <a:defRPr sz="1200">
                <a:solidFill>
                  <a:schemeClr val="hlink"/>
                </a:solidFill>
              </a:defRPr>
            </a:lvl1pPr>
            <a:lvl2pPr indent="-317500" lvl="1" marL="914400" rtl="0">
              <a:lnSpc>
                <a:spcPct val="100000"/>
              </a:lnSpc>
              <a:spcBef>
                <a:spcPts val="0"/>
              </a:spcBef>
              <a:spcAft>
                <a:spcPts val="0"/>
              </a:spcAft>
              <a:buClr>
                <a:schemeClr val="dk1"/>
              </a:buClr>
              <a:buSzPts val="1400"/>
              <a:buFont typeface="Montserrat"/>
              <a:buChar char="○"/>
              <a:defRPr>
                <a:solidFill>
                  <a:schemeClr val="dk1"/>
                </a:solidFill>
              </a:defRPr>
            </a:lvl2pPr>
            <a:lvl3pPr indent="-317500" lvl="2" marL="1371600" rtl="0">
              <a:spcBef>
                <a:spcPts val="0"/>
              </a:spcBef>
              <a:spcAft>
                <a:spcPts val="0"/>
              </a:spcAft>
              <a:buClr>
                <a:schemeClr val="dk1"/>
              </a:buClr>
              <a:buSzPts val="1400"/>
              <a:buFont typeface="Montserrat"/>
              <a:buChar char="■"/>
              <a:defRPr>
                <a:solidFill>
                  <a:schemeClr val="dk1"/>
                </a:solidFill>
              </a:defRPr>
            </a:lvl3pPr>
            <a:lvl4pPr indent="-317500" lvl="3" marL="1828800" rtl="0">
              <a:spcBef>
                <a:spcPts val="0"/>
              </a:spcBef>
              <a:spcAft>
                <a:spcPts val="0"/>
              </a:spcAft>
              <a:buClr>
                <a:schemeClr val="dk1"/>
              </a:buClr>
              <a:buSzPts val="1400"/>
              <a:buFont typeface="Montserrat"/>
              <a:buChar char="●"/>
              <a:defRPr>
                <a:solidFill>
                  <a:schemeClr val="dk1"/>
                </a:solidFill>
              </a:defRPr>
            </a:lvl4pPr>
            <a:lvl5pPr indent="-317500" lvl="4" marL="2286000" rtl="0">
              <a:spcBef>
                <a:spcPts val="0"/>
              </a:spcBef>
              <a:spcAft>
                <a:spcPts val="0"/>
              </a:spcAft>
              <a:buClr>
                <a:schemeClr val="dk1"/>
              </a:buClr>
              <a:buSzPts val="1400"/>
              <a:buFont typeface="Montserrat"/>
              <a:buChar char="○"/>
              <a:defRPr>
                <a:solidFill>
                  <a:schemeClr val="dk1"/>
                </a:solidFill>
              </a:defRPr>
            </a:lvl5pPr>
            <a:lvl6pPr indent="-317500" lvl="5" marL="2743200" rtl="0">
              <a:spcBef>
                <a:spcPts val="0"/>
              </a:spcBef>
              <a:spcAft>
                <a:spcPts val="0"/>
              </a:spcAft>
              <a:buClr>
                <a:schemeClr val="dk1"/>
              </a:buClr>
              <a:buSzPts val="1400"/>
              <a:buFont typeface="Montserrat"/>
              <a:buChar char="■"/>
              <a:defRPr>
                <a:solidFill>
                  <a:schemeClr val="dk1"/>
                </a:solidFill>
              </a:defRPr>
            </a:lvl6pPr>
            <a:lvl7pPr indent="-317500" lvl="6" marL="3200400" rtl="0">
              <a:spcBef>
                <a:spcPts val="0"/>
              </a:spcBef>
              <a:spcAft>
                <a:spcPts val="0"/>
              </a:spcAft>
              <a:buClr>
                <a:schemeClr val="dk1"/>
              </a:buClr>
              <a:buSzPts val="1400"/>
              <a:buFont typeface="Montserrat"/>
              <a:buChar char="●"/>
              <a:defRPr>
                <a:solidFill>
                  <a:schemeClr val="dk1"/>
                </a:solidFill>
              </a:defRPr>
            </a:lvl7pPr>
            <a:lvl8pPr indent="-317500" lvl="7" marL="3657600" rtl="0">
              <a:spcBef>
                <a:spcPts val="0"/>
              </a:spcBef>
              <a:spcAft>
                <a:spcPts val="0"/>
              </a:spcAft>
              <a:buClr>
                <a:schemeClr val="dk1"/>
              </a:buClr>
              <a:buSzPts val="1400"/>
              <a:buFont typeface="Montserrat"/>
              <a:buChar char="○"/>
              <a:defRPr>
                <a:solidFill>
                  <a:schemeClr val="dk1"/>
                </a:solidFill>
              </a:defRPr>
            </a:lvl8pPr>
            <a:lvl9pPr indent="-317500" lvl="8" marL="4114800" rtl="0">
              <a:spcBef>
                <a:spcPts val="0"/>
              </a:spcBef>
              <a:spcAft>
                <a:spcPts val="0"/>
              </a:spcAft>
              <a:buClr>
                <a:schemeClr val="dk1"/>
              </a:buClr>
              <a:buSzPts val="1400"/>
              <a:buFont typeface="Montserrat"/>
              <a:buChar char="■"/>
              <a:defRPr>
                <a:solidFill>
                  <a:schemeClr val="dk1"/>
                </a:solidFill>
              </a:defRPr>
            </a:lvl9pPr>
          </a:lstStyle>
          <a:p/>
        </p:txBody>
      </p:sp>
      <p:sp>
        <p:nvSpPr>
          <p:cNvPr id="287" name="Google Shape;287;p27"/>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8" name="Google Shape;288;p27"/>
          <p:cNvSpPr txBox="1"/>
          <p:nvPr>
            <p:ph idx="6" type="subTitle"/>
          </p:nvPr>
        </p:nvSpPr>
        <p:spPr>
          <a:xfrm>
            <a:off x="718125" y="1343350"/>
            <a:ext cx="4454700" cy="35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1pPr>
            <a:lvl2pPr lvl="1"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2pPr>
            <a:lvl3pPr lvl="2"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3pPr>
            <a:lvl4pPr lvl="3"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4pPr>
            <a:lvl5pPr lvl="4"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5pPr>
            <a:lvl6pPr lvl="5"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6pPr>
            <a:lvl7pPr lvl="6"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7pPr>
            <a:lvl8pPr lvl="7"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8pPr>
            <a:lvl9pPr lvl="8"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5">
    <p:spTree>
      <p:nvGrpSpPr>
        <p:cNvPr id="289" name="Shape 289"/>
        <p:cNvGrpSpPr/>
        <p:nvPr/>
      </p:nvGrpSpPr>
      <p:grpSpPr>
        <a:xfrm>
          <a:off x="0" y="0"/>
          <a:ext cx="0" cy="0"/>
          <a:chOff x="0" y="0"/>
          <a:chExt cx="0" cy="0"/>
        </a:xfrm>
      </p:grpSpPr>
      <p:sp>
        <p:nvSpPr>
          <p:cNvPr id="290" name="Google Shape;290;p28"/>
          <p:cNvSpPr/>
          <p:nvPr/>
        </p:nvSpPr>
        <p:spPr>
          <a:xfrm rot="10800000">
            <a:off x="8024160" y="3562981"/>
            <a:ext cx="1119840" cy="1580519"/>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8"/>
          <p:cNvSpPr/>
          <p:nvPr/>
        </p:nvSpPr>
        <p:spPr>
          <a:xfrm rot="10800000">
            <a:off x="7171251" y="-11"/>
            <a:ext cx="1972749" cy="1789061"/>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8"/>
          <p:cNvSpPr txBox="1"/>
          <p:nvPr>
            <p:ph hasCustomPrompt="1" type="title"/>
          </p:nvPr>
        </p:nvSpPr>
        <p:spPr>
          <a:xfrm flipH="1">
            <a:off x="6275613" y="1732631"/>
            <a:ext cx="850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293" name="Google Shape;293;p28"/>
          <p:cNvSpPr txBox="1"/>
          <p:nvPr>
            <p:ph idx="1" type="body"/>
          </p:nvPr>
        </p:nvSpPr>
        <p:spPr>
          <a:xfrm>
            <a:off x="4976013" y="2987813"/>
            <a:ext cx="3450000" cy="11607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Montserrat"/>
              <a:buChar char="●"/>
              <a:defRPr>
                <a:solidFill>
                  <a:schemeClr val="dk1"/>
                </a:solidFill>
              </a:defRPr>
            </a:lvl1pPr>
            <a:lvl2pPr indent="-317500" lvl="1" marL="914400" rtl="0">
              <a:lnSpc>
                <a:spcPct val="100000"/>
              </a:lnSpc>
              <a:spcBef>
                <a:spcPts val="0"/>
              </a:spcBef>
              <a:spcAft>
                <a:spcPts val="0"/>
              </a:spcAft>
              <a:buClr>
                <a:schemeClr val="dk1"/>
              </a:buClr>
              <a:buSzPts val="1400"/>
              <a:buFont typeface="Montserrat"/>
              <a:buChar char="○"/>
              <a:defRPr>
                <a:solidFill>
                  <a:schemeClr val="dk1"/>
                </a:solidFill>
              </a:defRPr>
            </a:lvl2pPr>
            <a:lvl3pPr indent="-317500" lvl="2" marL="1371600" rtl="0">
              <a:spcBef>
                <a:spcPts val="0"/>
              </a:spcBef>
              <a:spcAft>
                <a:spcPts val="0"/>
              </a:spcAft>
              <a:buClr>
                <a:schemeClr val="dk1"/>
              </a:buClr>
              <a:buSzPts val="1400"/>
              <a:buFont typeface="Montserrat"/>
              <a:buChar char="■"/>
              <a:defRPr>
                <a:solidFill>
                  <a:schemeClr val="dk1"/>
                </a:solidFill>
              </a:defRPr>
            </a:lvl3pPr>
            <a:lvl4pPr indent="-317500" lvl="3" marL="1828800" rtl="0">
              <a:spcBef>
                <a:spcPts val="0"/>
              </a:spcBef>
              <a:spcAft>
                <a:spcPts val="0"/>
              </a:spcAft>
              <a:buClr>
                <a:schemeClr val="dk1"/>
              </a:buClr>
              <a:buSzPts val="1400"/>
              <a:buFont typeface="Montserrat"/>
              <a:buChar char="●"/>
              <a:defRPr>
                <a:solidFill>
                  <a:schemeClr val="dk1"/>
                </a:solidFill>
              </a:defRPr>
            </a:lvl4pPr>
            <a:lvl5pPr indent="-317500" lvl="4" marL="2286000" rtl="0">
              <a:spcBef>
                <a:spcPts val="0"/>
              </a:spcBef>
              <a:spcAft>
                <a:spcPts val="0"/>
              </a:spcAft>
              <a:buClr>
                <a:schemeClr val="dk1"/>
              </a:buClr>
              <a:buSzPts val="1400"/>
              <a:buFont typeface="Montserrat"/>
              <a:buChar char="○"/>
              <a:defRPr>
                <a:solidFill>
                  <a:schemeClr val="dk1"/>
                </a:solidFill>
              </a:defRPr>
            </a:lvl5pPr>
            <a:lvl6pPr indent="-317500" lvl="5" marL="2743200" rtl="0">
              <a:spcBef>
                <a:spcPts val="0"/>
              </a:spcBef>
              <a:spcAft>
                <a:spcPts val="0"/>
              </a:spcAft>
              <a:buClr>
                <a:schemeClr val="dk1"/>
              </a:buClr>
              <a:buSzPts val="1400"/>
              <a:buFont typeface="Montserrat"/>
              <a:buChar char="■"/>
              <a:defRPr>
                <a:solidFill>
                  <a:schemeClr val="dk1"/>
                </a:solidFill>
              </a:defRPr>
            </a:lvl6pPr>
            <a:lvl7pPr indent="-317500" lvl="6" marL="3200400" rtl="0">
              <a:spcBef>
                <a:spcPts val="0"/>
              </a:spcBef>
              <a:spcAft>
                <a:spcPts val="0"/>
              </a:spcAft>
              <a:buClr>
                <a:schemeClr val="dk1"/>
              </a:buClr>
              <a:buSzPts val="1400"/>
              <a:buFont typeface="Montserrat"/>
              <a:buChar char="●"/>
              <a:defRPr>
                <a:solidFill>
                  <a:schemeClr val="dk1"/>
                </a:solidFill>
              </a:defRPr>
            </a:lvl7pPr>
            <a:lvl8pPr indent="-317500" lvl="7" marL="3657600" rtl="0">
              <a:spcBef>
                <a:spcPts val="0"/>
              </a:spcBef>
              <a:spcAft>
                <a:spcPts val="0"/>
              </a:spcAft>
              <a:buClr>
                <a:schemeClr val="dk1"/>
              </a:buClr>
              <a:buSzPts val="1400"/>
              <a:buFont typeface="Montserrat"/>
              <a:buChar char="○"/>
              <a:defRPr>
                <a:solidFill>
                  <a:schemeClr val="dk1"/>
                </a:solidFill>
              </a:defRPr>
            </a:lvl8pPr>
            <a:lvl9pPr indent="-317500" lvl="8" marL="4114800" rtl="0">
              <a:spcBef>
                <a:spcPts val="0"/>
              </a:spcBef>
              <a:spcAft>
                <a:spcPts val="0"/>
              </a:spcAft>
              <a:buClr>
                <a:schemeClr val="dk1"/>
              </a:buClr>
              <a:buSzPts val="1400"/>
              <a:buFont typeface="Montserrat"/>
              <a:buChar char="■"/>
              <a:defRPr>
                <a:solidFill>
                  <a:schemeClr val="dk1"/>
                </a:solidFill>
              </a:defRPr>
            </a:lvl9pPr>
          </a:lstStyle>
          <a:p/>
        </p:txBody>
      </p:sp>
      <p:sp>
        <p:nvSpPr>
          <p:cNvPr id="294" name="Google Shape;294;p28"/>
          <p:cNvSpPr txBox="1"/>
          <p:nvPr>
            <p:ph idx="2"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5" name="Google Shape;295;p28"/>
          <p:cNvSpPr txBox="1"/>
          <p:nvPr>
            <p:ph idx="3" type="subTitle"/>
          </p:nvPr>
        </p:nvSpPr>
        <p:spPr>
          <a:xfrm>
            <a:off x="5622813" y="2649425"/>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296" name="Google Shape;296;p28"/>
          <p:cNvSpPr txBox="1"/>
          <p:nvPr>
            <p:ph idx="4" type="body"/>
          </p:nvPr>
        </p:nvSpPr>
        <p:spPr>
          <a:xfrm>
            <a:off x="718125" y="2987813"/>
            <a:ext cx="3450000" cy="11607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Montserrat"/>
              <a:buChar char="●"/>
              <a:defRPr>
                <a:solidFill>
                  <a:schemeClr val="dk1"/>
                </a:solidFill>
              </a:defRPr>
            </a:lvl1pPr>
            <a:lvl2pPr indent="-317500" lvl="1" marL="914400" rtl="0">
              <a:lnSpc>
                <a:spcPct val="100000"/>
              </a:lnSpc>
              <a:spcBef>
                <a:spcPts val="0"/>
              </a:spcBef>
              <a:spcAft>
                <a:spcPts val="0"/>
              </a:spcAft>
              <a:buClr>
                <a:schemeClr val="dk1"/>
              </a:buClr>
              <a:buSzPts val="1400"/>
              <a:buFont typeface="Montserrat"/>
              <a:buChar char="○"/>
              <a:defRPr>
                <a:solidFill>
                  <a:schemeClr val="dk1"/>
                </a:solidFill>
              </a:defRPr>
            </a:lvl2pPr>
            <a:lvl3pPr indent="-317500" lvl="2" marL="1371600" rtl="0">
              <a:spcBef>
                <a:spcPts val="0"/>
              </a:spcBef>
              <a:spcAft>
                <a:spcPts val="0"/>
              </a:spcAft>
              <a:buClr>
                <a:schemeClr val="dk1"/>
              </a:buClr>
              <a:buSzPts val="1400"/>
              <a:buFont typeface="Montserrat"/>
              <a:buChar char="■"/>
              <a:defRPr>
                <a:solidFill>
                  <a:schemeClr val="dk1"/>
                </a:solidFill>
              </a:defRPr>
            </a:lvl3pPr>
            <a:lvl4pPr indent="-317500" lvl="3" marL="1828800" rtl="0">
              <a:spcBef>
                <a:spcPts val="0"/>
              </a:spcBef>
              <a:spcAft>
                <a:spcPts val="0"/>
              </a:spcAft>
              <a:buClr>
                <a:schemeClr val="dk1"/>
              </a:buClr>
              <a:buSzPts val="1400"/>
              <a:buFont typeface="Montserrat"/>
              <a:buChar char="●"/>
              <a:defRPr>
                <a:solidFill>
                  <a:schemeClr val="dk1"/>
                </a:solidFill>
              </a:defRPr>
            </a:lvl4pPr>
            <a:lvl5pPr indent="-317500" lvl="4" marL="2286000" rtl="0">
              <a:spcBef>
                <a:spcPts val="0"/>
              </a:spcBef>
              <a:spcAft>
                <a:spcPts val="0"/>
              </a:spcAft>
              <a:buClr>
                <a:schemeClr val="dk1"/>
              </a:buClr>
              <a:buSzPts val="1400"/>
              <a:buFont typeface="Montserrat"/>
              <a:buChar char="○"/>
              <a:defRPr>
                <a:solidFill>
                  <a:schemeClr val="dk1"/>
                </a:solidFill>
              </a:defRPr>
            </a:lvl5pPr>
            <a:lvl6pPr indent="-317500" lvl="5" marL="2743200" rtl="0">
              <a:spcBef>
                <a:spcPts val="0"/>
              </a:spcBef>
              <a:spcAft>
                <a:spcPts val="0"/>
              </a:spcAft>
              <a:buClr>
                <a:schemeClr val="dk1"/>
              </a:buClr>
              <a:buSzPts val="1400"/>
              <a:buFont typeface="Montserrat"/>
              <a:buChar char="■"/>
              <a:defRPr>
                <a:solidFill>
                  <a:schemeClr val="dk1"/>
                </a:solidFill>
              </a:defRPr>
            </a:lvl6pPr>
            <a:lvl7pPr indent="-317500" lvl="6" marL="3200400" rtl="0">
              <a:spcBef>
                <a:spcPts val="0"/>
              </a:spcBef>
              <a:spcAft>
                <a:spcPts val="0"/>
              </a:spcAft>
              <a:buClr>
                <a:schemeClr val="dk1"/>
              </a:buClr>
              <a:buSzPts val="1400"/>
              <a:buFont typeface="Montserrat"/>
              <a:buChar char="●"/>
              <a:defRPr>
                <a:solidFill>
                  <a:schemeClr val="dk1"/>
                </a:solidFill>
              </a:defRPr>
            </a:lvl7pPr>
            <a:lvl8pPr indent="-317500" lvl="7" marL="3657600" rtl="0">
              <a:spcBef>
                <a:spcPts val="0"/>
              </a:spcBef>
              <a:spcAft>
                <a:spcPts val="0"/>
              </a:spcAft>
              <a:buClr>
                <a:schemeClr val="dk1"/>
              </a:buClr>
              <a:buSzPts val="1400"/>
              <a:buFont typeface="Montserrat"/>
              <a:buChar char="○"/>
              <a:defRPr>
                <a:solidFill>
                  <a:schemeClr val="dk1"/>
                </a:solidFill>
              </a:defRPr>
            </a:lvl8pPr>
            <a:lvl9pPr indent="-317500" lvl="8" marL="4114800" rtl="0">
              <a:spcBef>
                <a:spcPts val="0"/>
              </a:spcBef>
              <a:spcAft>
                <a:spcPts val="0"/>
              </a:spcAft>
              <a:buClr>
                <a:schemeClr val="dk1"/>
              </a:buClr>
              <a:buSzPts val="1400"/>
              <a:buFont typeface="Montserrat"/>
              <a:buChar char="■"/>
              <a:defRPr>
                <a:solidFill>
                  <a:schemeClr val="dk1"/>
                </a:solidFill>
              </a:defRPr>
            </a:lvl9pPr>
          </a:lstStyle>
          <a:p/>
        </p:txBody>
      </p:sp>
      <p:sp>
        <p:nvSpPr>
          <p:cNvPr id="297" name="Google Shape;297;p28"/>
          <p:cNvSpPr txBox="1"/>
          <p:nvPr>
            <p:ph hasCustomPrompt="1" idx="5" type="title"/>
          </p:nvPr>
        </p:nvSpPr>
        <p:spPr>
          <a:xfrm flipH="1">
            <a:off x="2017738" y="1732631"/>
            <a:ext cx="850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298" name="Google Shape;298;p28"/>
          <p:cNvSpPr txBox="1"/>
          <p:nvPr>
            <p:ph idx="6" type="subTitle"/>
          </p:nvPr>
        </p:nvSpPr>
        <p:spPr>
          <a:xfrm>
            <a:off x="1364938" y="2649425"/>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299" name="Google Shape;299;p28"/>
          <p:cNvSpPr/>
          <p:nvPr/>
        </p:nvSpPr>
        <p:spPr>
          <a:xfrm rot="-5400000">
            <a:off x="900759" y="3520179"/>
            <a:ext cx="1119840" cy="2921358"/>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8"/>
          <p:cNvSpPr/>
          <p:nvPr/>
        </p:nvSpPr>
        <p:spPr>
          <a:xfrm flipH="1" rot="-8592846">
            <a:off x="-760757" y="-820436"/>
            <a:ext cx="1993267" cy="1668571"/>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8"/>
          <p:cNvSpPr/>
          <p:nvPr/>
        </p:nvSpPr>
        <p:spPr>
          <a:xfrm>
            <a:off x="-7550" y="2226875"/>
            <a:ext cx="1977775" cy="2928900"/>
          </a:xfrm>
          <a:custGeom>
            <a:rect b="b" l="l" r="r" t="t"/>
            <a:pathLst>
              <a:path extrusionOk="0" h="117156" w="79111">
                <a:moveTo>
                  <a:pt x="0" y="0"/>
                </a:moveTo>
                <a:cubicBezTo>
                  <a:pt x="28116" y="9372"/>
                  <a:pt x="9047" y="60948"/>
                  <a:pt x="26572" y="84848"/>
                </a:cubicBezTo>
                <a:cubicBezTo>
                  <a:pt x="38729" y="101428"/>
                  <a:pt x="79111" y="96597"/>
                  <a:pt x="79111" y="117156"/>
                </a:cubicBezTo>
              </a:path>
            </a:pathLst>
          </a:custGeom>
          <a:noFill/>
          <a:ln cap="flat" cmpd="sng" w="9525">
            <a:solidFill>
              <a:schemeClr val="dk2"/>
            </a:solidFill>
            <a:prstDash val="solid"/>
            <a:round/>
            <a:headEnd len="med" w="med" type="none"/>
            <a:tailEnd len="med" w="med" type="none"/>
          </a:ln>
        </p:spPr>
      </p:sp>
      <p:sp>
        <p:nvSpPr>
          <p:cNvPr id="302" name="Google Shape;302;p28"/>
          <p:cNvSpPr/>
          <p:nvPr/>
        </p:nvSpPr>
        <p:spPr>
          <a:xfrm>
            <a:off x="8620650" y="1841900"/>
            <a:ext cx="543500" cy="815250"/>
          </a:xfrm>
          <a:custGeom>
            <a:rect b="b" l="l" r="r" t="t"/>
            <a:pathLst>
              <a:path extrusionOk="0" h="32610" w="21740">
                <a:moveTo>
                  <a:pt x="21740" y="0"/>
                </a:moveTo>
                <a:cubicBezTo>
                  <a:pt x="18686" y="6102"/>
                  <a:pt x="11540" y="15428"/>
                  <a:pt x="5435" y="12379"/>
                </a:cubicBezTo>
                <a:cubicBezTo>
                  <a:pt x="3579" y="11452"/>
                  <a:pt x="42" y="9015"/>
                  <a:pt x="1509" y="7548"/>
                </a:cubicBezTo>
                <a:cubicBezTo>
                  <a:pt x="4055" y="5002"/>
                  <a:pt x="10725" y="8806"/>
                  <a:pt x="11172" y="12379"/>
                </a:cubicBezTo>
                <a:cubicBezTo>
                  <a:pt x="12128" y="20023"/>
                  <a:pt x="7554" y="31098"/>
                  <a:pt x="0" y="32610"/>
                </a:cubicBez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5_3">
    <p:spTree>
      <p:nvGrpSpPr>
        <p:cNvPr id="303" name="Shape 303"/>
        <p:cNvGrpSpPr/>
        <p:nvPr/>
      </p:nvGrpSpPr>
      <p:grpSpPr>
        <a:xfrm>
          <a:off x="0" y="0"/>
          <a:ext cx="0" cy="0"/>
          <a:chOff x="0" y="0"/>
          <a:chExt cx="0" cy="0"/>
        </a:xfrm>
      </p:grpSpPr>
      <p:sp>
        <p:nvSpPr>
          <p:cNvPr id="304" name="Google Shape;304;p29"/>
          <p:cNvSpPr txBox="1"/>
          <p:nvPr>
            <p:ph idx="1" type="subTitle"/>
          </p:nvPr>
        </p:nvSpPr>
        <p:spPr>
          <a:xfrm>
            <a:off x="1875988" y="2293974"/>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05" name="Google Shape;305;p29"/>
          <p:cNvSpPr txBox="1"/>
          <p:nvPr>
            <p:ph idx="2" type="subTitle"/>
          </p:nvPr>
        </p:nvSpPr>
        <p:spPr>
          <a:xfrm>
            <a:off x="1875988" y="1955575"/>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06" name="Google Shape;306;p29"/>
          <p:cNvSpPr txBox="1"/>
          <p:nvPr>
            <p:ph idx="3" type="subTitle"/>
          </p:nvPr>
        </p:nvSpPr>
        <p:spPr>
          <a:xfrm>
            <a:off x="5111738" y="2293974"/>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07" name="Google Shape;307;p29"/>
          <p:cNvSpPr txBox="1"/>
          <p:nvPr>
            <p:ph idx="4" type="subTitle"/>
          </p:nvPr>
        </p:nvSpPr>
        <p:spPr>
          <a:xfrm>
            <a:off x="5111738" y="1955575"/>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08" name="Google Shape;308;p29"/>
          <p:cNvSpPr txBox="1"/>
          <p:nvPr>
            <p:ph idx="5" type="subTitle"/>
          </p:nvPr>
        </p:nvSpPr>
        <p:spPr>
          <a:xfrm>
            <a:off x="1875988" y="4062136"/>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09" name="Google Shape;309;p29"/>
          <p:cNvSpPr txBox="1"/>
          <p:nvPr>
            <p:ph idx="6" type="subTitle"/>
          </p:nvPr>
        </p:nvSpPr>
        <p:spPr>
          <a:xfrm>
            <a:off x="1875988" y="3723738"/>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10" name="Google Shape;310;p29"/>
          <p:cNvSpPr txBox="1"/>
          <p:nvPr>
            <p:ph idx="7" type="subTitle"/>
          </p:nvPr>
        </p:nvSpPr>
        <p:spPr>
          <a:xfrm>
            <a:off x="5111738" y="4062136"/>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11" name="Google Shape;311;p29"/>
          <p:cNvSpPr txBox="1"/>
          <p:nvPr>
            <p:ph idx="8" type="subTitle"/>
          </p:nvPr>
        </p:nvSpPr>
        <p:spPr>
          <a:xfrm>
            <a:off x="5111738" y="3723738"/>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12" name="Google Shape;312;p29"/>
          <p:cNvSpPr/>
          <p:nvPr/>
        </p:nvSpPr>
        <p:spPr>
          <a:xfrm rot="10800000">
            <a:off x="7578349" y="-23525"/>
            <a:ext cx="1559526" cy="1124641"/>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9"/>
          <p:cNvSpPr/>
          <p:nvPr/>
        </p:nvSpPr>
        <p:spPr>
          <a:xfrm rot="9606563">
            <a:off x="-1767073" y="-737879"/>
            <a:ext cx="2899230" cy="2683922"/>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9"/>
          <p:cNvSpPr/>
          <p:nvPr/>
        </p:nvSpPr>
        <p:spPr>
          <a:xfrm flipH="1" rot="10800000">
            <a:off x="0" y="3301412"/>
            <a:ext cx="870334" cy="1862713"/>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 name="Google Shape;315;p29"/>
          <p:cNvGrpSpPr/>
          <p:nvPr/>
        </p:nvGrpSpPr>
        <p:grpSpPr>
          <a:xfrm rot="-5400000">
            <a:off x="7917007" y="3992473"/>
            <a:ext cx="1017718" cy="1284322"/>
            <a:chOff x="9635" y="1954525"/>
            <a:chExt cx="1192265" cy="1234450"/>
          </a:xfrm>
        </p:grpSpPr>
        <p:sp>
          <p:nvSpPr>
            <p:cNvPr id="316" name="Google Shape;316;p29"/>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9"/>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9"/>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9"/>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9"/>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9"/>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29"/>
          <p:cNvSpPr/>
          <p:nvPr/>
        </p:nvSpPr>
        <p:spPr>
          <a:xfrm>
            <a:off x="-23525" y="-23525"/>
            <a:ext cx="678125" cy="1423550"/>
          </a:xfrm>
          <a:custGeom>
            <a:rect b="b" l="l" r="r" t="t"/>
            <a:pathLst>
              <a:path extrusionOk="0" h="56942" w="27125">
                <a:moveTo>
                  <a:pt x="0" y="56942"/>
                </a:moveTo>
                <a:cubicBezTo>
                  <a:pt x="4420" y="56942"/>
                  <a:pt x="7928" y="53019"/>
                  <a:pt x="11765" y="50825"/>
                </a:cubicBezTo>
                <a:cubicBezTo>
                  <a:pt x="17833" y="47357"/>
                  <a:pt x="23899" y="42309"/>
                  <a:pt x="26353" y="35765"/>
                </a:cubicBezTo>
                <a:cubicBezTo>
                  <a:pt x="29162" y="28276"/>
                  <a:pt x="23217" y="20078"/>
                  <a:pt x="21647" y="12235"/>
                </a:cubicBezTo>
                <a:cubicBezTo>
                  <a:pt x="20844" y="8224"/>
                  <a:pt x="22537" y="3658"/>
                  <a:pt x="20706" y="0"/>
                </a:cubicBezTo>
              </a:path>
            </a:pathLst>
          </a:custGeom>
          <a:noFill/>
          <a:ln cap="flat" cmpd="sng" w="9525">
            <a:solidFill>
              <a:schemeClr val="dk2"/>
            </a:solidFill>
            <a:prstDash val="solid"/>
            <a:round/>
            <a:headEnd len="med" w="med" type="none"/>
            <a:tailEnd len="med" w="med" type="none"/>
          </a:ln>
        </p:spPr>
      </p:sp>
      <p:sp>
        <p:nvSpPr>
          <p:cNvPr id="323" name="Google Shape;323;p29"/>
          <p:cNvSpPr/>
          <p:nvPr/>
        </p:nvSpPr>
        <p:spPr>
          <a:xfrm>
            <a:off x="3449225" y="4561750"/>
            <a:ext cx="2245700" cy="612475"/>
          </a:xfrm>
          <a:custGeom>
            <a:rect b="b" l="l" r="r" t="t"/>
            <a:pathLst>
              <a:path extrusionOk="0" h="24499" w="89828">
                <a:moveTo>
                  <a:pt x="0" y="24159"/>
                </a:moveTo>
                <a:cubicBezTo>
                  <a:pt x="12846" y="24159"/>
                  <a:pt x="26622" y="21919"/>
                  <a:pt x="37428" y="14972"/>
                </a:cubicBezTo>
                <a:cubicBezTo>
                  <a:pt x="41620" y="12277"/>
                  <a:pt x="47296" y="8726"/>
                  <a:pt x="47296" y="3743"/>
                </a:cubicBezTo>
                <a:cubicBezTo>
                  <a:pt x="47296" y="2415"/>
                  <a:pt x="47263" y="0"/>
                  <a:pt x="45935" y="0"/>
                </a:cubicBezTo>
                <a:cubicBezTo>
                  <a:pt x="39838" y="0"/>
                  <a:pt x="46548" y="14122"/>
                  <a:pt x="51719" y="17353"/>
                </a:cubicBezTo>
                <a:cubicBezTo>
                  <a:pt x="62679" y="24202"/>
                  <a:pt x="76904" y="24499"/>
                  <a:pt x="89828" y="24499"/>
                </a:cubicBezTo>
              </a:path>
            </a:pathLst>
          </a:custGeom>
          <a:noFill/>
          <a:ln cap="flat" cmpd="sng" w="9525">
            <a:solidFill>
              <a:schemeClr val="dk2"/>
            </a:solidFill>
            <a:prstDash val="solid"/>
            <a:round/>
            <a:headEnd len="med" w="med" type="none"/>
            <a:tailEnd len="med" w="med" type="none"/>
          </a:ln>
        </p:spPr>
      </p:sp>
      <p:sp>
        <p:nvSpPr>
          <p:cNvPr id="324" name="Google Shape;324;p29"/>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
  <p:cSld name="CUSTOM_5_3_1">
    <p:spTree>
      <p:nvGrpSpPr>
        <p:cNvPr id="325" name="Shape 325"/>
        <p:cNvGrpSpPr/>
        <p:nvPr/>
      </p:nvGrpSpPr>
      <p:grpSpPr>
        <a:xfrm>
          <a:off x="0" y="0"/>
          <a:ext cx="0" cy="0"/>
          <a:chOff x="0" y="0"/>
          <a:chExt cx="0" cy="0"/>
        </a:xfrm>
      </p:grpSpPr>
      <p:sp>
        <p:nvSpPr>
          <p:cNvPr id="326" name="Google Shape;326;p30"/>
          <p:cNvSpPr txBox="1"/>
          <p:nvPr>
            <p:ph idx="1" type="subTitle"/>
          </p:nvPr>
        </p:nvSpPr>
        <p:spPr>
          <a:xfrm>
            <a:off x="1063550" y="2249313"/>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27" name="Google Shape;327;p30"/>
          <p:cNvSpPr txBox="1"/>
          <p:nvPr>
            <p:ph idx="2" type="subTitle"/>
          </p:nvPr>
        </p:nvSpPr>
        <p:spPr>
          <a:xfrm>
            <a:off x="1063550" y="1910913"/>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28" name="Google Shape;328;p30"/>
          <p:cNvSpPr txBox="1"/>
          <p:nvPr>
            <p:ph idx="3" type="subTitle"/>
          </p:nvPr>
        </p:nvSpPr>
        <p:spPr>
          <a:xfrm>
            <a:off x="3493863" y="2249313"/>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29" name="Google Shape;329;p30"/>
          <p:cNvSpPr txBox="1"/>
          <p:nvPr>
            <p:ph idx="4" type="subTitle"/>
          </p:nvPr>
        </p:nvSpPr>
        <p:spPr>
          <a:xfrm>
            <a:off x="3493863" y="1910913"/>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30" name="Google Shape;330;p30"/>
          <p:cNvSpPr txBox="1"/>
          <p:nvPr>
            <p:ph idx="5" type="subTitle"/>
          </p:nvPr>
        </p:nvSpPr>
        <p:spPr>
          <a:xfrm>
            <a:off x="2054675" y="3961163"/>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31" name="Google Shape;331;p30"/>
          <p:cNvSpPr txBox="1"/>
          <p:nvPr>
            <p:ph idx="6" type="subTitle"/>
          </p:nvPr>
        </p:nvSpPr>
        <p:spPr>
          <a:xfrm>
            <a:off x="2054675" y="3613513"/>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32" name="Google Shape;332;p30"/>
          <p:cNvSpPr txBox="1"/>
          <p:nvPr>
            <p:ph idx="7" type="subTitle"/>
          </p:nvPr>
        </p:nvSpPr>
        <p:spPr>
          <a:xfrm>
            <a:off x="4932931" y="3961163"/>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33" name="Google Shape;333;p30"/>
          <p:cNvSpPr txBox="1"/>
          <p:nvPr>
            <p:ph idx="8" type="subTitle"/>
          </p:nvPr>
        </p:nvSpPr>
        <p:spPr>
          <a:xfrm>
            <a:off x="4932931" y="3613513"/>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34" name="Google Shape;334;p30"/>
          <p:cNvSpPr txBox="1"/>
          <p:nvPr>
            <p:ph idx="9" type="subTitle"/>
          </p:nvPr>
        </p:nvSpPr>
        <p:spPr>
          <a:xfrm>
            <a:off x="5924181" y="2249313"/>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35" name="Google Shape;335;p30"/>
          <p:cNvSpPr txBox="1"/>
          <p:nvPr>
            <p:ph idx="13" type="subTitle"/>
          </p:nvPr>
        </p:nvSpPr>
        <p:spPr>
          <a:xfrm>
            <a:off x="5924181" y="1910913"/>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36" name="Google Shape;336;p30"/>
          <p:cNvSpPr/>
          <p:nvPr/>
        </p:nvSpPr>
        <p:spPr>
          <a:xfrm flipH="1" rot="5400000">
            <a:off x="8363490" y="3994866"/>
            <a:ext cx="1131920" cy="1323799"/>
          </a:xfrm>
          <a:custGeom>
            <a:rect b="b" l="l" r="r" t="t"/>
            <a:pathLst>
              <a:path extrusionOk="0" h="19906" w="17022">
                <a:moveTo>
                  <a:pt x="9196" y="0"/>
                </a:moveTo>
                <a:cubicBezTo>
                  <a:pt x="7480" y="0"/>
                  <a:pt x="5759" y="553"/>
                  <a:pt x="4405" y="1612"/>
                </a:cubicBezTo>
                <a:cubicBezTo>
                  <a:pt x="3036" y="2684"/>
                  <a:pt x="1986" y="4242"/>
                  <a:pt x="361" y="4858"/>
                </a:cubicBezTo>
                <a:cubicBezTo>
                  <a:pt x="242" y="4903"/>
                  <a:pt x="123" y="4944"/>
                  <a:pt x="1" y="4977"/>
                </a:cubicBezTo>
                <a:lnTo>
                  <a:pt x="1" y="17897"/>
                </a:lnTo>
                <a:cubicBezTo>
                  <a:pt x="60" y="17935"/>
                  <a:pt x="116" y="17975"/>
                  <a:pt x="175" y="18012"/>
                </a:cubicBezTo>
                <a:cubicBezTo>
                  <a:pt x="2072" y="19205"/>
                  <a:pt x="4365" y="19906"/>
                  <a:pt x="6595" y="19906"/>
                </a:cubicBezTo>
                <a:cubicBezTo>
                  <a:pt x="8514" y="19906"/>
                  <a:pt x="10387" y="19387"/>
                  <a:pt x="11919" y="18217"/>
                </a:cubicBezTo>
                <a:cubicBezTo>
                  <a:pt x="13671" y="16881"/>
                  <a:pt x="14784" y="14877"/>
                  <a:pt x="15630" y="12844"/>
                </a:cubicBezTo>
                <a:cubicBezTo>
                  <a:pt x="16420" y="10951"/>
                  <a:pt x="17021" y="8918"/>
                  <a:pt x="16810" y="6877"/>
                </a:cubicBezTo>
                <a:cubicBezTo>
                  <a:pt x="16524" y="4161"/>
                  <a:pt x="14676" y="1660"/>
                  <a:pt x="12160" y="591"/>
                </a:cubicBezTo>
                <a:cubicBezTo>
                  <a:pt x="11225" y="194"/>
                  <a:pt x="10211" y="0"/>
                  <a:pt x="91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0"/>
          <p:cNvSpPr/>
          <p:nvPr/>
        </p:nvSpPr>
        <p:spPr>
          <a:xfrm>
            <a:off x="-876125" y="4152325"/>
            <a:ext cx="2415554" cy="998521"/>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0"/>
          <p:cNvSpPr/>
          <p:nvPr/>
        </p:nvSpPr>
        <p:spPr>
          <a:xfrm flipH="1" rot="-789410">
            <a:off x="-1015973" y="-196287"/>
            <a:ext cx="2156642" cy="1996510"/>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0"/>
          <p:cNvSpPr/>
          <p:nvPr/>
        </p:nvSpPr>
        <p:spPr>
          <a:xfrm>
            <a:off x="0" y="0"/>
            <a:ext cx="1547975" cy="2841150"/>
          </a:xfrm>
          <a:custGeom>
            <a:rect b="b" l="l" r="r" t="t"/>
            <a:pathLst>
              <a:path extrusionOk="0" h="113646" w="61919">
                <a:moveTo>
                  <a:pt x="0" y="113646"/>
                </a:moveTo>
                <a:cubicBezTo>
                  <a:pt x="13380" y="110972"/>
                  <a:pt x="17413" y="90529"/>
                  <a:pt x="18034" y="76898"/>
                </a:cubicBezTo>
                <a:cubicBezTo>
                  <a:pt x="18488" y="66925"/>
                  <a:pt x="13299" y="56079"/>
                  <a:pt x="17353" y="46956"/>
                </a:cubicBezTo>
                <a:cubicBezTo>
                  <a:pt x="23844" y="32351"/>
                  <a:pt x="45522" y="31036"/>
                  <a:pt x="56823" y="19735"/>
                </a:cubicBezTo>
                <a:cubicBezTo>
                  <a:pt x="61573" y="14985"/>
                  <a:pt x="63028" y="6374"/>
                  <a:pt x="60906" y="0"/>
                </a:cubicBezTo>
              </a:path>
            </a:pathLst>
          </a:custGeom>
          <a:noFill/>
          <a:ln cap="flat" cmpd="sng" w="9525">
            <a:solidFill>
              <a:schemeClr val="dk2"/>
            </a:solidFill>
            <a:prstDash val="solid"/>
            <a:round/>
            <a:headEnd len="med" w="med" type="none"/>
            <a:tailEnd len="med" w="med" type="none"/>
          </a:ln>
        </p:spPr>
      </p:sp>
      <p:sp>
        <p:nvSpPr>
          <p:cNvPr id="340" name="Google Shape;340;p30"/>
          <p:cNvSpPr/>
          <p:nvPr/>
        </p:nvSpPr>
        <p:spPr>
          <a:xfrm>
            <a:off x="8625525" y="1964975"/>
            <a:ext cx="535900" cy="3257779"/>
          </a:xfrm>
          <a:custGeom>
            <a:rect b="b" l="l" r="r" t="t"/>
            <a:pathLst>
              <a:path extrusionOk="0" h="127257" w="21436">
                <a:moveTo>
                  <a:pt x="21436" y="0"/>
                </a:moveTo>
                <a:cubicBezTo>
                  <a:pt x="18237" y="1068"/>
                  <a:pt x="18368" y="6172"/>
                  <a:pt x="18033" y="9528"/>
                </a:cubicBezTo>
                <a:cubicBezTo>
                  <a:pt x="17255" y="17318"/>
                  <a:pt x="17353" y="25176"/>
                  <a:pt x="17353" y="33005"/>
                </a:cubicBezTo>
                <a:cubicBezTo>
                  <a:pt x="17353" y="41632"/>
                  <a:pt x="18138" y="50429"/>
                  <a:pt x="16332" y="58865"/>
                </a:cubicBezTo>
                <a:cubicBezTo>
                  <a:pt x="14169" y="68968"/>
                  <a:pt x="8848" y="78277"/>
                  <a:pt x="7145" y="88467"/>
                </a:cubicBezTo>
                <a:cubicBezTo>
                  <a:pt x="4978" y="101435"/>
                  <a:pt x="12753" y="124062"/>
                  <a:pt x="0" y="127257"/>
                </a:cubicBezTo>
              </a:path>
            </a:pathLst>
          </a:custGeom>
          <a:noFill/>
          <a:ln cap="flat" cmpd="sng" w="9525">
            <a:solidFill>
              <a:schemeClr val="dk2"/>
            </a:solidFill>
            <a:prstDash val="solid"/>
            <a:round/>
            <a:headEnd len="med" w="med" type="none"/>
            <a:tailEnd len="med" w="med" type="none"/>
          </a:ln>
        </p:spPr>
      </p:sp>
      <p:sp>
        <p:nvSpPr>
          <p:cNvPr id="341" name="Google Shape;341;p30"/>
          <p:cNvSpPr/>
          <p:nvPr/>
        </p:nvSpPr>
        <p:spPr>
          <a:xfrm rot="5400000">
            <a:off x="8196992" y="-450542"/>
            <a:ext cx="619115" cy="1520199"/>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0"/>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3" name="Shape 33"/>
        <p:cNvGrpSpPr/>
        <p:nvPr/>
      </p:nvGrpSpPr>
      <p:grpSpPr>
        <a:xfrm>
          <a:off x="0" y="0"/>
          <a:ext cx="0" cy="0"/>
          <a:chOff x="0" y="0"/>
          <a:chExt cx="0" cy="0"/>
        </a:xfrm>
      </p:grpSpPr>
      <p:sp>
        <p:nvSpPr>
          <p:cNvPr id="34" name="Google Shape;34;p4"/>
          <p:cNvSpPr txBox="1"/>
          <p:nvPr>
            <p:ph idx="1" type="body"/>
          </p:nvPr>
        </p:nvSpPr>
        <p:spPr>
          <a:xfrm>
            <a:off x="718125" y="1152475"/>
            <a:ext cx="7707900" cy="34164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2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5" name="Google Shape;35;p4"/>
          <p:cNvSpPr txBox="1"/>
          <p:nvPr>
            <p:ph type="title"/>
          </p:nvPr>
        </p:nvSpPr>
        <p:spPr>
          <a:xfrm>
            <a:off x="529325" y="445025"/>
            <a:ext cx="80856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 name="Google Shape;36;p4"/>
          <p:cNvSpPr/>
          <p:nvPr/>
        </p:nvSpPr>
        <p:spPr>
          <a:xfrm flipH="1">
            <a:off x="6502488" y="4105998"/>
            <a:ext cx="2641512" cy="1239539"/>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flipH="1">
            <a:off x="-406695" y="3439125"/>
            <a:ext cx="2733239" cy="1704377"/>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flipH="1" rot="10800000">
            <a:off x="-649453" y="-38681"/>
            <a:ext cx="1339822" cy="798434"/>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rot="8592899">
            <a:off x="8465933" y="-845146"/>
            <a:ext cx="2156412" cy="1996296"/>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6922450" y="-107512"/>
            <a:ext cx="2268825" cy="1552625"/>
          </a:xfrm>
          <a:custGeom>
            <a:rect b="b" l="l" r="r" t="t"/>
            <a:pathLst>
              <a:path extrusionOk="0" h="62105" w="90753">
                <a:moveTo>
                  <a:pt x="90753" y="61361"/>
                </a:moveTo>
                <a:cubicBezTo>
                  <a:pt x="79308" y="65171"/>
                  <a:pt x="63796" y="53320"/>
                  <a:pt x="60330" y="41766"/>
                </a:cubicBezTo>
                <a:cubicBezTo>
                  <a:pt x="57675" y="32916"/>
                  <a:pt x="61702" y="21453"/>
                  <a:pt x="55689" y="14437"/>
                </a:cubicBezTo>
                <a:cubicBezTo>
                  <a:pt x="50665" y="8574"/>
                  <a:pt x="41173" y="8733"/>
                  <a:pt x="33517" y="7734"/>
                </a:cubicBezTo>
                <a:cubicBezTo>
                  <a:pt x="22147" y="6251"/>
                  <a:pt x="10736" y="4025"/>
                  <a:pt x="0" y="0"/>
                </a:cubicBezTo>
              </a:path>
            </a:pathLst>
          </a:custGeom>
          <a:noFill/>
          <a:ln cap="flat" cmpd="sng" w="9525">
            <a:solidFill>
              <a:schemeClr val="dk2"/>
            </a:solidFill>
            <a:prstDash val="solid"/>
            <a:round/>
            <a:headEnd len="med" w="med" type="none"/>
            <a:tailEnd len="med" w="med" type="none"/>
          </a:ln>
        </p:spPr>
      </p:sp>
      <p:sp>
        <p:nvSpPr>
          <p:cNvPr id="41" name="Google Shape;41;p4"/>
          <p:cNvSpPr/>
          <p:nvPr/>
        </p:nvSpPr>
        <p:spPr>
          <a:xfrm>
            <a:off x="-29150" y="0"/>
            <a:ext cx="859950" cy="2230025"/>
          </a:xfrm>
          <a:custGeom>
            <a:rect b="b" l="l" r="r" t="t"/>
            <a:pathLst>
              <a:path extrusionOk="0" h="89201" w="34398">
                <a:moveTo>
                  <a:pt x="0" y="89201"/>
                </a:moveTo>
                <a:cubicBezTo>
                  <a:pt x="6312" y="80785"/>
                  <a:pt x="11127" y="70902"/>
                  <a:pt x="13409" y="60633"/>
                </a:cubicBezTo>
                <a:cubicBezTo>
                  <a:pt x="16656" y="46020"/>
                  <a:pt x="8612" y="30263"/>
                  <a:pt x="12243" y="15741"/>
                </a:cubicBezTo>
                <a:cubicBezTo>
                  <a:pt x="13376" y="11208"/>
                  <a:pt x="17621" y="6963"/>
                  <a:pt x="22154" y="5830"/>
                </a:cubicBezTo>
                <a:cubicBezTo>
                  <a:pt x="26539" y="4734"/>
                  <a:pt x="32969" y="4288"/>
                  <a:pt x="34398" y="0"/>
                </a:cubicBez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5_2">
    <p:spTree>
      <p:nvGrpSpPr>
        <p:cNvPr id="343" name="Shape 343"/>
        <p:cNvGrpSpPr/>
        <p:nvPr/>
      </p:nvGrpSpPr>
      <p:grpSpPr>
        <a:xfrm>
          <a:off x="0" y="0"/>
          <a:ext cx="0" cy="0"/>
          <a:chOff x="0" y="0"/>
          <a:chExt cx="0" cy="0"/>
        </a:xfrm>
      </p:grpSpPr>
      <p:sp>
        <p:nvSpPr>
          <p:cNvPr id="344" name="Google Shape;344;p31"/>
          <p:cNvSpPr txBox="1"/>
          <p:nvPr>
            <p:ph idx="1" type="subTitle"/>
          </p:nvPr>
        </p:nvSpPr>
        <p:spPr>
          <a:xfrm>
            <a:off x="717975" y="2300125"/>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45" name="Google Shape;345;p31"/>
          <p:cNvSpPr txBox="1"/>
          <p:nvPr>
            <p:ph idx="2" type="subTitle"/>
          </p:nvPr>
        </p:nvSpPr>
        <p:spPr>
          <a:xfrm>
            <a:off x="717975" y="1943575"/>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46" name="Google Shape;346;p31"/>
          <p:cNvSpPr txBox="1"/>
          <p:nvPr>
            <p:ph idx="3" type="subTitle"/>
          </p:nvPr>
        </p:nvSpPr>
        <p:spPr>
          <a:xfrm>
            <a:off x="3493800" y="2300125"/>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47" name="Google Shape;347;p31"/>
          <p:cNvSpPr txBox="1"/>
          <p:nvPr>
            <p:ph idx="4" type="subTitle"/>
          </p:nvPr>
        </p:nvSpPr>
        <p:spPr>
          <a:xfrm>
            <a:off x="3493800" y="1943575"/>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48" name="Google Shape;348;p31"/>
          <p:cNvSpPr txBox="1"/>
          <p:nvPr>
            <p:ph idx="5" type="subTitle"/>
          </p:nvPr>
        </p:nvSpPr>
        <p:spPr>
          <a:xfrm>
            <a:off x="6269625" y="2300125"/>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49" name="Google Shape;349;p31"/>
          <p:cNvSpPr txBox="1"/>
          <p:nvPr>
            <p:ph idx="6" type="subTitle"/>
          </p:nvPr>
        </p:nvSpPr>
        <p:spPr>
          <a:xfrm>
            <a:off x="6269625" y="1943575"/>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50" name="Google Shape;350;p31"/>
          <p:cNvSpPr txBox="1"/>
          <p:nvPr>
            <p:ph idx="7" type="subTitle"/>
          </p:nvPr>
        </p:nvSpPr>
        <p:spPr>
          <a:xfrm>
            <a:off x="717975" y="4006025"/>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51" name="Google Shape;351;p31"/>
          <p:cNvSpPr txBox="1"/>
          <p:nvPr>
            <p:ph idx="8" type="subTitle"/>
          </p:nvPr>
        </p:nvSpPr>
        <p:spPr>
          <a:xfrm>
            <a:off x="717975" y="3649475"/>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52" name="Google Shape;352;p31"/>
          <p:cNvSpPr txBox="1"/>
          <p:nvPr>
            <p:ph idx="9" type="subTitle"/>
          </p:nvPr>
        </p:nvSpPr>
        <p:spPr>
          <a:xfrm>
            <a:off x="3493800" y="4006025"/>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53" name="Google Shape;353;p31"/>
          <p:cNvSpPr txBox="1"/>
          <p:nvPr>
            <p:ph idx="13" type="subTitle"/>
          </p:nvPr>
        </p:nvSpPr>
        <p:spPr>
          <a:xfrm>
            <a:off x="3493800" y="3649475"/>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54" name="Google Shape;354;p31"/>
          <p:cNvSpPr txBox="1"/>
          <p:nvPr>
            <p:ph idx="14" type="subTitle"/>
          </p:nvPr>
        </p:nvSpPr>
        <p:spPr>
          <a:xfrm>
            <a:off x="6269625" y="4006025"/>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55" name="Google Shape;355;p31"/>
          <p:cNvSpPr txBox="1"/>
          <p:nvPr>
            <p:ph idx="15" type="subTitle"/>
          </p:nvPr>
        </p:nvSpPr>
        <p:spPr>
          <a:xfrm>
            <a:off x="6269625" y="3649475"/>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56" name="Google Shape;356;p31"/>
          <p:cNvSpPr/>
          <p:nvPr/>
        </p:nvSpPr>
        <p:spPr>
          <a:xfrm flipH="1" rot="5400000">
            <a:off x="7653915" y="3641540"/>
            <a:ext cx="1663536" cy="1363383"/>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57" name="Google Shape;357;p31"/>
          <p:cNvSpPr/>
          <p:nvPr/>
        </p:nvSpPr>
        <p:spPr>
          <a:xfrm flipH="1" rot="-5400000">
            <a:off x="183385" y="-485060"/>
            <a:ext cx="601929" cy="1520199"/>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flipH="1" rot="5400000">
            <a:off x="-717960" y="3994866"/>
            <a:ext cx="1131920" cy="1323799"/>
          </a:xfrm>
          <a:custGeom>
            <a:rect b="b" l="l" r="r" t="t"/>
            <a:pathLst>
              <a:path extrusionOk="0" h="19906" w="17022">
                <a:moveTo>
                  <a:pt x="9196" y="0"/>
                </a:moveTo>
                <a:cubicBezTo>
                  <a:pt x="7480" y="0"/>
                  <a:pt x="5759" y="553"/>
                  <a:pt x="4405" y="1612"/>
                </a:cubicBezTo>
                <a:cubicBezTo>
                  <a:pt x="3036" y="2684"/>
                  <a:pt x="1986" y="4242"/>
                  <a:pt x="361" y="4858"/>
                </a:cubicBezTo>
                <a:cubicBezTo>
                  <a:pt x="242" y="4903"/>
                  <a:pt x="123" y="4944"/>
                  <a:pt x="1" y="4977"/>
                </a:cubicBezTo>
                <a:lnTo>
                  <a:pt x="1" y="17897"/>
                </a:lnTo>
                <a:cubicBezTo>
                  <a:pt x="60" y="17935"/>
                  <a:pt x="116" y="17975"/>
                  <a:pt x="175" y="18012"/>
                </a:cubicBezTo>
                <a:cubicBezTo>
                  <a:pt x="2072" y="19205"/>
                  <a:pt x="4365" y="19906"/>
                  <a:pt x="6595" y="19906"/>
                </a:cubicBezTo>
                <a:cubicBezTo>
                  <a:pt x="8514" y="19906"/>
                  <a:pt x="10387" y="19387"/>
                  <a:pt x="11919" y="18217"/>
                </a:cubicBezTo>
                <a:cubicBezTo>
                  <a:pt x="13671" y="16881"/>
                  <a:pt x="14784" y="14877"/>
                  <a:pt x="15630" y="12844"/>
                </a:cubicBezTo>
                <a:cubicBezTo>
                  <a:pt x="16420" y="10951"/>
                  <a:pt x="17021" y="8918"/>
                  <a:pt x="16810" y="6877"/>
                </a:cubicBezTo>
                <a:cubicBezTo>
                  <a:pt x="16524" y="4161"/>
                  <a:pt x="14676" y="1660"/>
                  <a:pt x="12160" y="591"/>
                </a:cubicBezTo>
                <a:cubicBezTo>
                  <a:pt x="11225" y="194"/>
                  <a:pt x="10211" y="0"/>
                  <a:pt x="91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42025" y="-25925"/>
            <a:ext cx="950650" cy="1987696"/>
          </a:xfrm>
          <a:custGeom>
            <a:rect b="b" l="l" r="r" t="t"/>
            <a:pathLst>
              <a:path extrusionOk="0" h="78472" w="38026">
                <a:moveTo>
                  <a:pt x="0" y="78472"/>
                </a:moveTo>
                <a:cubicBezTo>
                  <a:pt x="5779" y="68837"/>
                  <a:pt x="3539" y="54290"/>
                  <a:pt x="12099" y="47014"/>
                </a:cubicBezTo>
                <a:cubicBezTo>
                  <a:pt x="17252" y="42634"/>
                  <a:pt x="25485" y="34838"/>
                  <a:pt x="30767" y="39063"/>
                </a:cubicBezTo>
                <a:cubicBezTo>
                  <a:pt x="33665" y="41381"/>
                  <a:pt x="27880" y="48512"/>
                  <a:pt x="24198" y="48051"/>
                </a:cubicBezTo>
                <a:cubicBezTo>
                  <a:pt x="19606" y="47477"/>
                  <a:pt x="19286" y="39524"/>
                  <a:pt x="19704" y="34915"/>
                </a:cubicBezTo>
                <a:cubicBezTo>
                  <a:pt x="20891" y="21825"/>
                  <a:pt x="26274" y="5885"/>
                  <a:pt x="38026" y="0"/>
                </a:cubicBezTo>
              </a:path>
            </a:pathLst>
          </a:custGeom>
          <a:noFill/>
          <a:ln cap="flat" cmpd="sng" w="9525">
            <a:solidFill>
              <a:schemeClr val="dk2"/>
            </a:solidFill>
            <a:prstDash val="solid"/>
            <a:round/>
            <a:headEnd len="med" w="med" type="none"/>
            <a:tailEnd len="med" w="med" type="none"/>
          </a:ln>
        </p:spPr>
      </p:sp>
      <p:sp>
        <p:nvSpPr>
          <p:cNvPr id="360" name="Google Shape;360;p31"/>
          <p:cNvSpPr/>
          <p:nvPr/>
        </p:nvSpPr>
        <p:spPr>
          <a:xfrm flipH="1" rot="-789410">
            <a:off x="8024627" y="-332487"/>
            <a:ext cx="2156642" cy="1996510"/>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362" name="Shape 362"/>
        <p:cNvGrpSpPr/>
        <p:nvPr/>
      </p:nvGrpSpPr>
      <p:grpSpPr>
        <a:xfrm>
          <a:off x="0" y="0"/>
          <a:ext cx="0" cy="0"/>
          <a:chOff x="0" y="0"/>
          <a:chExt cx="0" cy="0"/>
        </a:xfrm>
      </p:grpSpPr>
      <p:sp>
        <p:nvSpPr>
          <p:cNvPr id="363" name="Google Shape;363;p32"/>
          <p:cNvSpPr txBox="1"/>
          <p:nvPr>
            <p:ph idx="1" type="subTitle"/>
          </p:nvPr>
        </p:nvSpPr>
        <p:spPr>
          <a:xfrm>
            <a:off x="1045400" y="3317151"/>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64" name="Google Shape;364;p32"/>
          <p:cNvSpPr txBox="1"/>
          <p:nvPr>
            <p:ph hasCustomPrompt="1" type="title"/>
          </p:nvPr>
        </p:nvSpPr>
        <p:spPr>
          <a:xfrm flipH="1">
            <a:off x="1045400" y="1323400"/>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365" name="Google Shape;365;p32"/>
          <p:cNvSpPr txBox="1"/>
          <p:nvPr>
            <p:ph idx="2" type="subTitle"/>
          </p:nvPr>
        </p:nvSpPr>
        <p:spPr>
          <a:xfrm>
            <a:off x="5942350" y="3654713"/>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66" name="Google Shape;366;p32"/>
          <p:cNvSpPr txBox="1"/>
          <p:nvPr>
            <p:ph idx="3" type="subTitle"/>
          </p:nvPr>
        </p:nvSpPr>
        <p:spPr>
          <a:xfrm>
            <a:off x="5942350" y="3317151"/>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67" name="Google Shape;367;p32"/>
          <p:cNvSpPr txBox="1"/>
          <p:nvPr>
            <p:ph hasCustomPrompt="1" idx="4" type="title"/>
          </p:nvPr>
        </p:nvSpPr>
        <p:spPr>
          <a:xfrm flipH="1">
            <a:off x="5942350" y="1323400"/>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368" name="Google Shape;368;p32"/>
          <p:cNvSpPr/>
          <p:nvPr/>
        </p:nvSpPr>
        <p:spPr>
          <a:xfrm flipH="1" rot="-5400000">
            <a:off x="528350" y="-528348"/>
            <a:ext cx="548733" cy="1605428"/>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2"/>
          <p:cNvSpPr/>
          <p:nvPr/>
        </p:nvSpPr>
        <p:spPr>
          <a:xfrm flipH="1" rot="-9374510">
            <a:off x="7636857" y="-379184"/>
            <a:ext cx="3346907" cy="1637926"/>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2"/>
          <p:cNvSpPr/>
          <p:nvPr/>
        </p:nvSpPr>
        <p:spPr>
          <a:xfrm>
            <a:off x="7448750" y="3685700"/>
            <a:ext cx="1786659" cy="1478443"/>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2"/>
          <p:cNvSpPr/>
          <p:nvPr/>
        </p:nvSpPr>
        <p:spPr>
          <a:xfrm>
            <a:off x="8196275" y="3075725"/>
            <a:ext cx="946375" cy="2078625"/>
          </a:xfrm>
          <a:custGeom>
            <a:rect b="b" l="l" r="r" t="t"/>
            <a:pathLst>
              <a:path extrusionOk="0" h="83145" w="37855">
                <a:moveTo>
                  <a:pt x="0" y="83145"/>
                </a:moveTo>
                <a:cubicBezTo>
                  <a:pt x="6014" y="78849"/>
                  <a:pt x="9759" y="71933"/>
                  <a:pt x="13519" y="65570"/>
                </a:cubicBezTo>
                <a:cubicBezTo>
                  <a:pt x="19679" y="55144"/>
                  <a:pt x="25904" y="41279"/>
                  <a:pt x="21293" y="30081"/>
                </a:cubicBezTo>
                <a:cubicBezTo>
                  <a:pt x="20126" y="27247"/>
                  <a:pt x="18832" y="23487"/>
                  <a:pt x="15885" y="22645"/>
                </a:cubicBezTo>
                <a:cubicBezTo>
                  <a:pt x="13023" y="21827"/>
                  <a:pt x="7743" y="24086"/>
                  <a:pt x="8112" y="27039"/>
                </a:cubicBezTo>
                <a:cubicBezTo>
                  <a:pt x="8502" y="30157"/>
                  <a:pt x="14426" y="30810"/>
                  <a:pt x="17237" y="29405"/>
                </a:cubicBezTo>
                <a:cubicBezTo>
                  <a:pt x="27944" y="24051"/>
                  <a:pt x="31215" y="9961"/>
                  <a:pt x="37855" y="0"/>
                </a:cubicBezTo>
              </a:path>
            </a:pathLst>
          </a:custGeom>
          <a:noFill/>
          <a:ln cap="flat" cmpd="sng" w="9525">
            <a:solidFill>
              <a:schemeClr val="dk2"/>
            </a:solidFill>
            <a:prstDash val="solid"/>
            <a:round/>
            <a:headEnd len="med" w="med" type="none"/>
            <a:tailEnd len="med" w="med" type="none"/>
          </a:ln>
        </p:spPr>
      </p:sp>
      <p:sp>
        <p:nvSpPr>
          <p:cNvPr id="372" name="Google Shape;372;p32"/>
          <p:cNvSpPr/>
          <p:nvPr/>
        </p:nvSpPr>
        <p:spPr>
          <a:xfrm rot="-5400000">
            <a:off x="-1183342" y="3918156"/>
            <a:ext cx="2156409" cy="1996294"/>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2"/>
          <p:cNvSpPr txBox="1"/>
          <p:nvPr>
            <p:ph idx="5" type="title"/>
          </p:nvPr>
        </p:nvSpPr>
        <p:spPr>
          <a:xfrm>
            <a:off x="718275" y="448050"/>
            <a:ext cx="7707600" cy="576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4" name="Google Shape;374;p32"/>
          <p:cNvSpPr txBox="1"/>
          <p:nvPr>
            <p:ph idx="6" type="subTitle"/>
          </p:nvPr>
        </p:nvSpPr>
        <p:spPr>
          <a:xfrm>
            <a:off x="1045400" y="3654713"/>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75" name="Google Shape;375;p32"/>
          <p:cNvSpPr txBox="1"/>
          <p:nvPr>
            <p:ph idx="7" type="subTitle"/>
          </p:nvPr>
        </p:nvSpPr>
        <p:spPr>
          <a:xfrm>
            <a:off x="3493875" y="3654713"/>
            <a:ext cx="2156400" cy="54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76" name="Google Shape;376;p32"/>
          <p:cNvSpPr txBox="1"/>
          <p:nvPr>
            <p:ph idx="8" type="subTitle"/>
          </p:nvPr>
        </p:nvSpPr>
        <p:spPr>
          <a:xfrm>
            <a:off x="3493875" y="3317151"/>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77" name="Google Shape;377;p32"/>
          <p:cNvSpPr txBox="1"/>
          <p:nvPr>
            <p:ph hasCustomPrompt="1" idx="9" type="title"/>
          </p:nvPr>
        </p:nvSpPr>
        <p:spPr>
          <a:xfrm flipH="1">
            <a:off x="3493875" y="1323400"/>
            <a:ext cx="21564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6_1">
    <p:spTree>
      <p:nvGrpSpPr>
        <p:cNvPr id="378" name="Shape 378"/>
        <p:cNvGrpSpPr/>
        <p:nvPr/>
      </p:nvGrpSpPr>
      <p:grpSpPr>
        <a:xfrm>
          <a:off x="0" y="0"/>
          <a:ext cx="0" cy="0"/>
          <a:chOff x="0" y="0"/>
          <a:chExt cx="0" cy="0"/>
        </a:xfrm>
      </p:grpSpPr>
      <p:sp>
        <p:nvSpPr>
          <p:cNvPr id="379" name="Google Shape;379;p33"/>
          <p:cNvSpPr txBox="1"/>
          <p:nvPr>
            <p:ph hasCustomPrompt="1" type="title"/>
          </p:nvPr>
        </p:nvSpPr>
        <p:spPr>
          <a:xfrm>
            <a:off x="2511575" y="695995"/>
            <a:ext cx="4120800" cy="866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50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80" name="Google Shape;380;p33"/>
          <p:cNvSpPr txBox="1"/>
          <p:nvPr>
            <p:ph idx="1" type="subTitle"/>
          </p:nvPr>
        </p:nvSpPr>
        <p:spPr>
          <a:xfrm>
            <a:off x="2352000" y="1491475"/>
            <a:ext cx="4440000" cy="36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400"/>
              <a:buNone/>
              <a:defRPr sz="16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81" name="Google Shape;381;p33"/>
          <p:cNvSpPr txBox="1"/>
          <p:nvPr>
            <p:ph hasCustomPrompt="1" idx="2" type="title"/>
          </p:nvPr>
        </p:nvSpPr>
        <p:spPr>
          <a:xfrm>
            <a:off x="2511575" y="1999230"/>
            <a:ext cx="4120800" cy="866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5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82" name="Google Shape;382;p33"/>
          <p:cNvSpPr txBox="1"/>
          <p:nvPr>
            <p:ph idx="3" type="subTitle"/>
          </p:nvPr>
        </p:nvSpPr>
        <p:spPr>
          <a:xfrm>
            <a:off x="2352000" y="2791718"/>
            <a:ext cx="4440000" cy="36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400"/>
              <a:buNone/>
              <a:defRPr sz="16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83" name="Google Shape;383;p33"/>
          <p:cNvSpPr txBox="1"/>
          <p:nvPr>
            <p:ph hasCustomPrompt="1" idx="4" type="title"/>
          </p:nvPr>
        </p:nvSpPr>
        <p:spPr>
          <a:xfrm>
            <a:off x="2511575" y="3302083"/>
            <a:ext cx="4120800" cy="866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50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84" name="Google Shape;384;p33"/>
          <p:cNvSpPr txBox="1"/>
          <p:nvPr>
            <p:ph idx="5" type="subTitle"/>
          </p:nvPr>
        </p:nvSpPr>
        <p:spPr>
          <a:xfrm>
            <a:off x="2352000" y="4083608"/>
            <a:ext cx="4440000" cy="36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400"/>
              <a:buNone/>
              <a:defRPr sz="16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85" name="Google Shape;385;p33"/>
          <p:cNvSpPr/>
          <p:nvPr/>
        </p:nvSpPr>
        <p:spPr>
          <a:xfrm flipH="1" rot="-9374510">
            <a:off x="-1503418" y="-379184"/>
            <a:ext cx="3346907" cy="1637926"/>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p:nvPr/>
        </p:nvSpPr>
        <p:spPr>
          <a:xfrm rot="8592882">
            <a:off x="-1056721" y="2982738"/>
            <a:ext cx="2997005" cy="2673258"/>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3"/>
          <p:cNvSpPr/>
          <p:nvPr/>
        </p:nvSpPr>
        <p:spPr>
          <a:xfrm rot="-5400000">
            <a:off x="6762269" y="552188"/>
            <a:ext cx="2933941" cy="1829529"/>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3"/>
          <p:cNvSpPr/>
          <p:nvPr/>
        </p:nvSpPr>
        <p:spPr>
          <a:xfrm flipH="1">
            <a:off x="7017158" y="3889598"/>
            <a:ext cx="2144190" cy="1277777"/>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3"/>
          <p:cNvSpPr/>
          <p:nvPr/>
        </p:nvSpPr>
        <p:spPr>
          <a:xfrm flipH="1" rot="-9368059">
            <a:off x="436890" y="-821840"/>
            <a:ext cx="2144219" cy="1277795"/>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3"/>
          <p:cNvSpPr/>
          <p:nvPr/>
        </p:nvSpPr>
        <p:spPr>
          <a:xfrm>
            <a:off x="0" y="2092926"/>
            <a:ext cx="2144130" cy="3050708"/>
          </a:xfrm>
          <a:custGeom>
            <a:rect b="b" l="l" r="r" t="t"/>
            <a:pathLst>
              <a:path extrusionOk="0" h="116975" w="84100">
                <a:moveTo>
                  <a:pt x="0" y="0"/>
                </a:moveTo>
                <a:cubicBezTo>
                  <a:pt x="7647" y="7647"/>
                  <a:pt x="18537" y="13279"/>
                  <a:pt x="22554" y="23319"/>
                </a:cubicBezTo>
                <a:cubicBezTo>
                  <a:pt x="28720" y="38731"/>
                  <a:pt x="25277" y="57528"/>
                  <a:pt x="33640" y="71867"/>
                </a:cubicBezTo>
                <a:cubicBezTo>
                  <a:pt x="36945" y="77533"/>
                  <a:pt x="44975" y="78490"/>
                  <a:pt x="50842" y="81424"/>
                </a:cubicBezTo>
                <a:cubicBezTo>
                  <a:pt x="56680" y="84344"/>
                  <a:pt x="60981" y="89649"/>
                  <a:pt x="66133" y="93657"/>
                </a:cubicBezTo>
                <a:cubicBezTo>
                  <a:pt x="73878" y="99682"/>
                  <a:pt x="74580" y="114597"/>
                  <a:pt x="84100" y="116975"/>
                </a:cubicBezTo>
              </a:path>
            </a:pathLst>
          </a:custGeom>
          <a:noFill/>
          <a:ln cap="flat" cmpd="sng" w="9525">
            <a:solidFill>
              <a:schemeClr val="dk2"/>
            </a:solidFill>
            <a:prstDash val="solid"/>
            <a:round/>
            <a:headEnd len="med" w="med" type="none"/>
            <a:tailEnd len="med" w="med" type="none"/>
          </a:ln>
        </p:spPr>
      </p:sp>
      <p:sp>
        <p:nvSpPr>
          <p:cNvPr id="391" name="Google Shape;391;p33"/>
          <p:cNvSpPr/>
          <p:nvPr/>
        </p:nvSpPr>
        <p:spPr>
          <a:xfrm>
            <a:off x="6839475" y="0"/>
            <a:ext cx="2304563" cy="3258746"/>
          </a:xfrm>
          <a:custGeom>
            <a:rect b="b" l="l" r="r" t="t"/>
            <a:pathLst>
              <a:path extrusionOk="0" h="84522" w="63456">
                <a:moveTo>
                  <a:pt x="63456" y="84100"/>
                </a:moveTo>
                <a:cubicBezTo>
                  <a:pt x="61221" y="85592"/>
                  <a:pt x="58362" y="81904"/>
                  <a:pt x="56576" y="79895"/>
                </a:cubicBezTo>
                <a:cubicBezTo>
                  <a:pt x="51576" y="74270"/>
                  <a:pt x="48515" y="67063"/>
                  <a:pt x="45872" y="60017"/>
                </a:cubicBezTo>
                <a:cubicBezTo>
                  <a:pt x="44044" y="55143"/>
                  <a:pt x="44248" y="48686"/>
                  <a:pt x="40138" y="45491"/>
                </a:cubicBezTo>
                <a:cubicBezTo>
                  <a:pt x="36194" y="42425"/>
                  <a:pt x="23373" y="42382"/>
                  <a:pt x="25229" y="47020"/>
                </a:cubicBezTo>
                <a:cubicBezTo>
                  <a:pt x="26056" y="49086"/>
                  <a:pt x="29947" y="49884"/>
                  <a:pt x="31728" y="48549"/>
                </a:cubicBezTo>
                <a:cubicBezTo>
                  <a:pt x="34128" y="46750"/>
                  <a:pt x="34588" y="42602"/>
                  <a:pt x="33639" y="39757"/>
                </a:cubicBezTo>
                <a:cubicBezTo>
                  <a:pt x="31007" y="31864"/>
                  <a:pt x="21526" y="28200"/>
                  <a:pt x="14526" y="23701"/>
                </a:cubicBezTo>
                <a:cubicBezTo>
                  <a:pt x="6731" y="18691"/>
                  <a:pt x="0" y="9266"/>
                  <a:pt x="0" y="0"/>
                </a:cubicBez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392" name="Shape 392"/>
        <p:cNvGrpSpPr/>
        <p:nvPr/>
      </p:nvGrpSpPr>
      <p:grpSpPr>
        <a:xfrm>
          <a:off x="0" y="0"/>
          <a:ext cx="0" cy="0"/>
          <a:chOff x="0" y="0"/>
          <a:chExt cx="0" cy="0"/>
        </a:xfrm>
      </p:grpSpPr>
      <p:sp>
        <p:nvSpPr>
          <p:cNvPr id="393" name="Google Shape;393;p34"/>
          <p:cNvSpPr/>
          <p:nvPr/>
        </p:nvSpPr>
        <p:spPr>
          <a:xfrm flipH="1" rot="-8592869">
            <a:off x="7625111" y="-879434"/>
            <a:ext cx="2417983" cy="2238445"/>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4"/>
          <p:cNvSpPr/>
          <p:nvPr/>
        </p:nvSpPr>
        <p:spPr>
          <a:xfrm rot="10800000">
            <a:off x="6102417" y="2874789"/>
            <a:ext cx="3041583" cy="2283637"/>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4"/>
          <p:cNvSpPr/>
          <p:nvPr/>
        </p:nvSpPr>
        <p:spPr>
          <a:xfrm>
            <a:off x="-1788250" y="3543306"/>
            <a:ext cx="3481255" cy="1615119"/>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4"/>
          <p:cNvSpPr/>
          <p:nvPr/>
        </p:nvSpPr>
        <p:spPr>
          <a:xfrm>
            <a:off x="5869441" y="-46275"/>
            <a:ext cx="3341450" cy="2017475"/>
          </a:xfrm>
          <a:custGeom>
            <a:rect b="b" l="l" r="r" t="t"/>
            <a:pathLst>
              <a:path extrusionOk="0" h="80699" w="133658">
                <a:moveTo>
                  <a:pt x="133658" y="77775"/>
                </a:moveTo>
                <a:cubicBezTo>
                  <a:pt x="120547" y="84331"/>
                  <a:pt x="101547" y="78911"/>
                  <a:pt x="90513" y="69260"/>
                </a:cubicBezTo>
                <a:cubicBezTo>
                  <a:pt x="79188" y="59354"/>
                  <a:pt x="75019" y="41359"/>
                  <a:pt x="61561" y="34630"/>
                </a:cubicBezTo>
                <a:cubicBezTo>
                  <a:pt x="49976" y="28837"/>
                  <a:pt x="35931" y="30404"/>
                  <a:pt x="23525" y="26682"/>
                </a:cubicBezTo>
                <a:cubicBezTo>
                  <a:pt x="16635" y="24615"/>
                  <a:pt x="8828" y="22557"/>
                  <a:pt x="4223" y="17031"/>
                </a:cubicBezTo>
                <a:cubicBezTo>
                  <a:pt x="517" y="12583"/>
                  <a:pt x="-1014" y="5492"/>
                  <a:pt x="817" y="0"/>
                </a:cubicBezTo>
              </a:path>
            </a:pathLst>
          </a:custGeom>
          <a:noFill/>
          <a:ln cap="flat" cmpd="sng" w="9525">
            <a:solidFill>
              <a:schemeClr val="dk2"/>
            </a:solidFill>
            <a:prstDash val="solid"/>
            <a:round/>
            <a:headEnd len="med" w="med" type="none"/>
            <a:tailEnd len="med" w="med" type="none"/>
          </a:ln>
        </p:spPr>
      </p:sp>
      <p:sp>
        <p:nvSpPr>
          <p:cNvPr id="397" name="Google Shape;397;p34"/>
          <p:cNvSpPr/>
          <p:nvPr/>
        </p:nvSpPr>
        <p:spPr>
          <a:xfrm flipH="1" rot="-5400000">
            <a:off x="1101378" y="-1926472"/>
            <a:ext cx="1124020" cy="4211373"/>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4"/>
          <p:cNvSpPr/>
          <p:nvPr/>
        </p:nvSpPr>
        <p:spPr>
          <a:xfrm flipH="1" rot="2049452">
            <a:off x="771453" y="45706"/>
            <a:ext cx="1162351" cy="1076091"/>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4"/>
          <p:cNvSpPr txBox="1"/>
          <p:nvPr>
            <p:ph type="title"/>
          </p:nvPr>
        </p:nvSpPr>
        <p:spPr>
          <a:xfrm>
            <a:off x="2558700" y="1555500"/>
            <a:ext cx="4026600" cy="117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200"/>
              <a:buNone/>
              <a:defRPr sz="8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00" name="Google Shape;400;p34"/>
          <p:cNvSpPr txBox="1"/>
          <p:nvPr>
            <p:ph idx="1" type="subTitle"/>
          </p:nvPr>
        </p:nvSpPr>
        <p:spPr>
          <a:xfrm>
            <a:off x="2558700" y="2730600"/>
            <a:ext cx="4026600" cy="85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18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5_1">
    <p:spTree>
      <p:nvGrpSpPr>
        <p:cNvPr id="401" name="Shape 401"/>
        <p:cNvGrpSpPr/>
        <p:nvPr/>
      </p:nvGrpSpPr>
      <p:grpSpPr>
        <a:xfrm>
          <a:off x="0" y="0"/>
          <a:ext cx="0" cy="0"/>
          <a:chOff x="0" y="0"/>
          <a:chExt cx="0" cy="0"/>
        </a:xfrm>
      </p:grpSpPr>
      <p:sp>
        <p:nvSpPr>
          <p:cNvPr id="402" name="Google Shape;402;p35"/>
          <p:cNvSpPr/>
          <p:nvPr/>
        </p:nvSpPr>
        <p:spPr>
          <a:xfrm flipH="1" rot="10800000">
            <a:off x="0" y="3141637"/>
            <a:ext cx="2190161" cy="2001863"/>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5"/>
          <p:cNvSpPr/>
          <p:nvPr/>
        </p:nvSpPr>
        <p:spPr>
          <a:xfrm flipH="1" rot="10800000">
            <a:off x="-450325" y="31"/>
            <a:ext cx="2590976" cy="1929966"/>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5"/>
          <p:cNvSpPr/>
          <p:nvPr/>
        </p:nvSpPr>
        <p:spPr>
          <a:xfrm flipH="1" rot="5400000">
            <a:off x="7689494" y="3688994"/>
            <a:ext cx="715222" cy="2193791"/>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5"/>
          <p:cNvSpPr/>
          <p:nvPr/>
        </p:nvSpPr>
        <p:spPr>
          <a:xfrm>
            <a:off x="438025" y="4632340"/>
            <a:ext cx="2705475" cy="569050"/>
          </a:xfrm>
          <a:custGeom>
            <a:rect b="b" l="l" r="r" t="t"/>
            <a:pathLst>
              <a:path extrusionOk="0" h="22762" w="108219">
                <a:moveTo>
                  <a:pt x="0" y="20837"/>
                </a:moveTo>
                <a:cubicBezTo>
                  <a:pt x="8129" y="19676"/>
                  <a:pt x="16360" y="17809"/>
                  <a:pt x="23705" y="14138"/>
                </a:cubicBezTo>
                <a:cubicBezTo>
                  <a:pt x="29030" y="11477"/>
                  <a:pt x="31264" y="4433"/>
                  <a:pt x="36588" y="1770"/>
                </a:cubicBezTo>
                <a:cubicBezTo>
                  <a:pt x="40152" y="-12"/>
                  <a:pt x="44470" y="-107"/>
                  <a:pt x="48441" y="224"/>
                </a:cubicBezTo>
                <a:cubicBezTo>
                  <a:pt x="61036" y="1273"/>
                  <a:pt x="69603" y="14154"/>
                  <a:pt x="80907" y="19806"/>
                </a:cubicBezTo>
                <a:cubicBezTo>
                  <a:pt x="89086" y="23896"/>
                  <a:pt x="99075" y="22383"/>
                  <a:pt x="108219" y="22383"/>
                </a:cubicBezTo>
              </a:path>
            </a:pathLst>
          </a:custGeom>
          <a:noFill/>
          <a:ln cap="flat" cmpd="sng" w="9525">
            <a:solidFill>
              <a:schemeClr val="dk2"/>
            </a:solidFill>
            <a:prstDash val="solid"/>
            <a:round/>
            <a:headEnd len="med" w="med" type="none"/>
            <a:tailEnd len="med" w="med" type="none"/>
          </a:ln>
        </p:spPr>
      </p:sp>
      <p:sp>
        <p:nvSpPr>
          <p:cNvPr id="406" name="Google Shape;406;p35"/>
          <p:cNvSpPr/>
          <p:nvPr/>
        </p:nvSpPr>
        <p:spPr>
          <a:xfrm flipH="1">
            <a:off x="7151712" y="25"/>
            <a:ext cx="1992288" cy="3525005"/>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5"/>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8" name="Google Shape;408;p35"/>
          <p:cNvSpPr txBox="1"/>
          <p:nvPr>
            <p:ph idx="1" type="subTitle"/>
          </p:nvPr>
        </p:nvSpPr>
        <p:spPr>
          <a:xfrm>
            <a:off x="2721475" y="4084775"/>
            <a:ext cx="3701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600"/>
              <a:buNone/>
              <a:defRPr sz="1800"/>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409" name="Google Shape;409;p35"/>
          <p:cNvSpPr/>
          <p:nvPr/>
        </p:nvSpPr>
        <p:spPr>
          <a:xfrm>
            <a:off x="8425875" y="1632050"/>
            <a:ext cx="772071" cy="3524951"/>
          </a:xfrm>
          <a:custGeom>
            <a:rect b="b" l="l" r="r" t="t"/>
            <a:pathLst>
              <a:path extrusionOk="0" h="109250" w="26121">
                <a:moveTo>
                  <a:pt x="26121" y="109250"/>
                </a:moveTo>
                <a:cubicBezTo>
                  <a:pt x="24926" y="100876"/>
                  <a:pt x="21796" y="92041"/>
                  <a:pt x="15814" y="86060"/>
                </a:cubicBezTo>
                <a:cubicBezTo>
                  <a:pt x="10028" y="80275"/>
                  <a:pt x="1369" y="75112"/>
                  <a:pt x="355" y="66993"/>
                </a:cubicBezTo>
                <a:cubicBezTo>
                  <a:pt x="-356" y="61304"/>
                  <a:pt x="367" y="55115"/>
                  <a:pt x="2931" y="49987"/>
                </a:cubicBezTo>
                <a:cubicBezTo>
                  <a:pt x="5637" y="44574"/>
                  <a:pt x="11324" y="40783"/>
                  <a:pt x="13238" y="35042"/>
                </a:cubicBezTo>
                <a:cubicBezTo>
                  <a:pt x="17120" y="23395"/>
                  <a:pt x="15894" y="8681"/>
                  <a:pt x="24575" y="0"/>
                </a:cubicBez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5_1_1">
    <p:spTree>
      <p:nvGrpSpPr>
        <p:cNvPr id="410" name="Shape 410"/>
        <p:cNvGrpSpPr/>
        <p:nvPr/>
      </p:nvGrpSpPr>
      <p:grpSpPr>
        <a:xfrm>
          <a:off x="0" y="0"/>
          <a:ext cx="0" cy="0"/>
          <a:chOff x="0" y="0"/>
          <a:chExt cx="0" cy="0"/>
        </a:xfrm>
      </p:grpSpPr>
      <p:sp>
        <p:nvSpPr>
          <p:cNvPr id="411" name="Google Shape;411;p36"/>
          <p:cNvSpPr txBox="1"/>
          <p:nvPr>
            <p:ph type="title"/>
          </p:nvPr>
        </p:nvSpPr>
        <p:spPr>
          <a:xfrm>
            <a:off x="717750" y="445025"/>
            <a:ext cx="7708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2" name="Google Shape;412;p36"/>
          <p:cNvSpPr txBox="1"/>
          <p:nvPr>
            <p:ph idx="1" type="subTitle"/>
          </p:nvPr>
        </p:nvSpPr>
        <p:spPr>
          <a:xfrm>
            <a:off x="1019025" y="1991150"/>
            <a:ext cx="2950200" cy="1869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600"/>
              <a:buNone/>
              <a:defRPr sz="1800"/>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413" name="Google Shape;413;p36"/>
          <p:cNvSpPr/>
          <p:nvPr/>
        </p:nvSpPr>
        <p:spPr>
          <a:xfrm flipH="1">
            <a:off x="7687854" y="0"/>
            <a:ext cx="1456146" cy="2934404"/>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6"/>
          <p:cNvSpPr/>
          <p:nvPr/>
        </p:nvSpPr>
        <p:spPr>
          <a:xfrm rot="5400000">
            <a:off x="218486" y="-135339"/>
            <a:ext cx="1597600" cy="1868278"/>
          </a:xfrm>
          <a:custGeom>
            <a:rect b="b" l="l" r="r" t="t"/>
            <a:pathLst>
              <a:path extrusionOk="0" h="19906" w="17022">
                <a:moveTo>
                  <a:pt x="9196" y="0"/>
                </a:moveTo>
                <a:cubicBezTo>
                  <a:pt x="7480" y="0"/>
                  <a:pt x="5759" y="553"/>
                  <a:pt x="4405" y="1612"/>
                </a:cubicBezTo>
                <a:cubicBezTo>
                  <a:pt x="3036" y="2684"/>
                  <a:pt x="1986" y="4242"/>
                  <a:pt x="361" y="4858"/>
                </a:cubicBezTo>
                <a:cubicBezTo>
                  <a:pt x="242" y="4903"/>
                  <a:pt x="123" y="4944"/>
                  <a:pt x="1" y="4977"/>
                </a:cubicBezTo>
                <a:lnTo>
                  <a:pt x="1" y="17897"/>
                </a:lnTo>
                <a:cubicBezTo>
                  <a:pt x="60" y="17935"/>
                  <a:pt x="116" y="17975"/>
                  <a:pt x="175" y="18012"/>
                </a:cubicBezTo>
                <a:cubicBezTo>
                  <a:pt x="2072" y="19205"/>
                  <a:pt x="4365" y="19906"/>
                  <a:pt x="6595" y="19906"/>
                </a:cubicBezTo>
                <a:cubicBezTo>
                  <a:pt x="8514" y="19906"/>
                  <a:pt x="10387" y="19387"/>
                  <a:pt x="11919" y="18217"/>
                </a:cubicBezTo>
                <a:cubicBezTo>
                  <a:pt x="13671" y="16881"/>
                  <a:pt x="14784" y="14877"/>
                  <a:pt x="15630" y="12844"/>
                </a:cubicBezTo>
                <a:cubicBezTo>
                  <a:pt x="16420" y="10951"/>
                  <a:pt x="17021" y="8918"/>
                  <a:pt x="16810" y="6877"/>
                </a:cubicBezTo>
                <a:cubicBezTo>
                  <a:pt x="16524" y="4161"/>
                  <a:pt x="14676" y="1660"/>
                  <a:pt x="12160" y="591"/>
                </a:cubicBezTo>
                <a:cubicBezTo>
                  <a:pt x="11225" y="194"/>
                  <a:pt x="10211" y="0"/>
                  <a:pt x="91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6"/>
          <p:cNvSpPr/>
          <p:nvPr/>
        </p:nvSpPr>
        <p:spPr>
          <a:xfrm flipH="1" rot="-9682908">
            <a:off x="1656036" y="-139351"/>
            <a:ext cx="681373" cy="406047"/>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6"/>
          <p:cNvSpPr/>
          <p:nvPr/>
        </p:nvSpPr>
        <p:spPr>
          <a:xfrm>
            <a:off x="8208641" y="2645200"/>
            <a:ext cx="935350" cy="2498300"/>
          </a:xfrm>
          <a:custGeom>
            <a:rect b="b" l="l" r="r" t="t"/>
            <a:pathLst>
              <a:path extrusionOk="0" h="99932" w="37414">
                <a:moveTo>
                  <a:pt x="530" y="99932"/>
                </a:moveTo>
                <a:cubicBezTo>
                  <a:pt x="-945" y="88131"/>
                  <a:pt x="895" y="75234"/>
                  <a:pt x="6534" y="64763"/>
                </a:cubicBezTo>
                <a:cubicBezTo>
                  <a:pt x="11723" y="55128"/>
                  <a:pt x="22531" y="48071"/>
                  <a:pt x="24547" y="37314"/>
                </a:cubicBezTo>
                <a:cubicBezTo>
                  <a:pt x="25745" y="30922"/>
                  <a:pt x="19994" y="23073"/>
                  <a:pt x="13825" y="21016"/>
                </a:cubicBezTo>
                <a:cubicBezTo>
                  <a:pt x="11113" y="20112"/>
                  <a:pt x="6657" y="25856"/>
                  <a:pt x="8678" y="27878"/>
                </a:cubicBezTo>
                <a:cubicBezTo>
                  <a:pt x="11914" y="31115"/>
                  <a:pt x="19619" y="28372"/>
                  <a:pt x="21974" y="24447"/>
                </a:cubicBezTo>
                <a:cubicBezTo>
                  <a:pt x="26933" y="16182"/>
                  <a:pt x="27776" y="0"/>
                  <a:pt x="37414" y="0"/>
                </a:cubicBezTo>
              </a:path>
            </a:pathLst>
          </a:custGeom>
          <a:noFill/>
          <a:ln cap="flat" cmpd="sng" w="9525">
            <a:solidFill>
              <a:schemeClr val="dk2"/>
            </a:solidFill>
            <a:prstDash val="solid"/>
            <a:round/>
            <a:headEnd len="med" w="med" type="none"/>
            <a:tailEnd len="med" w="med" type="none"/>
          </a:ln>
        </p:spPr>
      </p:sp>
      <p:grpSp>
        <p:nvGrpSpPr>
          <p:cNvPr id="417" name="Google Shape;417;p36"/>
          <p:cNvGrpSpPr/>
          <p:nvPr/>
        </p:nvGrpSpPr>
        <p:grpSpPr>
          <a:xfrm>
            <a:off x="-7800" y="3562675"/>
            <a:ext cx="2173674" cy="1580813"/>
            <a:chOff x="-7800" y="3562675"/>
            <a:chExt cx="2173674" cy="1580813"/>
          </a:xfrm>
        </p:grpSpPr>
        <p:sp>
          <p:nvSpPr>
            <p:cNvPr id="418" name="Google Shape;418;p36"/>
            <p:cNvSpPr/>
            <p:nvPr/>
          </p:nvSpPr>
          <p:spPr>
            <a:xfrm flipH="1">
              <a:off x="-4" y="3562675"/>
              <a:ext cx="2165879" cy="1580813"/>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6"/>
            <p:cNvSpPr/>
            <p:nvPr/>
          </p:nvSpPr>
          <p:spPr>
            <a:xfrm>
              <a:off x="-7800" y="4435975"/>
              <a:ext cx="218400" cy="70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5_1_1_1">
    <p:spTree>
      <p:nvGrpSpPr>
        <p:cNvPr id="420" name="Shape 420"/>
        <p:cNvGrpSpPr/>
        <p:nvPr/>
      </p:nvGrpSpPr>
      <p:grpSpPr>
        <a:xfrm>
          <a:off x="0" y="0"/>
          <a:ext cx="0" cy="0"/>
          <a:chOff x="0" y="0"/>
          <a:chExt cx="0" cy="0"/>
        </a:xfrm>
      </p:grpSpPr>
      <p:sp>
        <p:nvSpPr>
          <p:cNvPr id="421" name="Google Shape;421;p37"/>
          <p:cNvSpPr/>
          <p:nvPr/>
        </p:nvSpPr>
        <p:spPr>
          <a:xfrm>
            <a:off x="0" y="3571650"/>
            <a:ext cx="3173599" cy="1592496"/>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7"/>
          <p:cNvSpPr/>
          <p:nvPr/>
        </p:nvSpPr>
        <p:spPr>
          <a:xfrm rot="10800000">
            <a:off x="6909107" y="16"/>
            <a:ext cx="2234893" cy="1093659"/>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7"/>
          <p:cNvSpPr/>
          <p:nvPr/>
        </p:nvSpPr>
        <p:spPr>
          <a:xfrm flipH="1">
            <a:off x="7017158" y="3889598"/>
            <a:ext cx="2144190" cy="1277777"/>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7"/>
          <p:cNvSpPr/>
          <p:nvPr/>
        </p:nvSpPr>
        <p:spPr>
          <a:xfrm>
            <a:off x="6684525" y="-38975"/>
            <a:ext cx="2476825" cy="2676713"/>
          </a:xfrm>
          <a:custGeom>
            <a:rect b="b" l="l" r="r" t="t"/>
            <a:pathLst>
              <a:path extrusionOk="0" h="105507" w="99073">
                <a:moveTo>
                  <a:pt x="99073" y="105507"/>
                </a:moveTo>
                <a:cubicBezTo>
                  <a:pt x="88801" y="102938"/>
                  <a:pt x="81814" y="89905"/>
                  <a:pt x="81060" y="79344"/>
                </a:cubicBezTo>
                <a:cubicBezTo>
                  <a:pt x="80279" y="68409"/>
                  <a:pt x="82683" y="54120"/>
                  <a:pt x="74198" y="47178"/>
                </a:cubicBezTo>
                <a:cubicBezTo>
                  <a:pt x="71258" y="44772"/>
                  <a:pt x="67274" y="43318"/>
                  <a:pt x="63475" y="43318"/>
                </a:cubicBezTo>
                <a:cubicBezTo>
                  <a:pt x="59230" y="43318"/>
                  <a:pt x="55302" y="48161"/>
                  <a:pt x="54469" y="52324"/>
                </a:cubicBezTo>
                <a:cubicBezTo>
                  <a:pt x="53885" y="55241"/>
                  <a:pt x="58808" y="57840"/>
                  <a:pt x="61760" y="57471"/>
                </a:cubicBezTo>
                <a:cubicBezTo>
                  <a:pt x="64671" y="57107"/>
                  <a:pt x="67617" y="54342"/>
                  <a:pt x="68193" y="51466"/>
                </a:cubicBezTo>
                <a:cubicBezTo>
                  <a:pt x="71041" y="37233"/>
                  <a:pt x="39989" y="44185"/>
                  <a:pt x="26591" y="38600"/>
                </a:cubicBezTo>
                <a:cubicBezTo>
                  <a:pt x="17260" y="34711"/>
                  <a:pt x="8899" y="26542"/>
                  <a:pt x="5147" y="17155"/>
                </a:cubicBezTo>
                <a:cubicBezTo>
                  <a:pt x="2931" y="11611"/>
                  <a:pt x="4222" y="4222"/>
                  <a:pt x="0" y="0"/>
                </a:cubicBezTo>
              </a:path>
            </a:pathLst>
          </a:custGeom>
          <a:noFill/>
          <a:ln cap="flat" cmpd="sng" w="9525">
            <a:solidFill>
              <a:schemeClr val="dk2"/>
            </a:solidFill>
            <a:prstDash val="solid"/>
            <a:round/>
            <a:headEnd len="med" w="med" type="none"/>
            <a:tailEnd len="med" w="med" type="none"/>
          </a:ln>
        </p:spPr>
      </p:sp>
      <p:sp>
        <p:nvSpPr>
          <p:cNvPr id="425" name="Google Shape;425;p37"/>
          <p:cNvSpPr/>
          <p:nvPr/>
        </p:nvSpPr>
        <p:spPr>
          <a:xfrm>
            <a:off x="0" y="0"/>
            <a:ext cx="2358896" cy="2925588"/>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7"/>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7" name="Google Shape;427;p37"/>
          <p:cNvSpPr txBox="1"/>
          <p:nvPr>
            <p:ph idx="1" type="subTitle"/>
          </p:nvPr>
        </p:nvSpPr>
        <p:spPr>
          <a:xfrm>
            <a:off x="5109425" y="1991150"/>
            <a:ext cx="2950200" cy="18690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1600"/>
              <a:buNone/>
              <a:defRPr sz="1800"/>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428" name="Google Shape;428;p37"/>
          <p:cNvSpPr/>
          <p:nvPr/>
        </p:nvSpPr>
        <p:spPr>
          <a:xfrm>
            <a:off x="-38975" y="2637675"/>
            <a:ext cx="2901727" cy="2562231"/>
          </a:xfrm>
          <a:custGeom>
            <a:rect b="b" l="l" r="r" t="t"/>
            <a:pathLst>
              <a:path extrusionOk="0" h="99931" w="114084">
                <a:moveTo>
                  <a:pt x="0" y="0"/>
                </a:moveTo>
                <a:cubicBezTo>
                  <a:pt x="8731" y="0"/>
                  <a:pt x="16057" y="11452"/>
                  <a:pt x="16727" y="20158"/>
                </a:cubicBezTo>
                <a:cubicBezTo>
                  <a:pt x="17565" y="31051"/>
                  <a:pt x="13333" y="44222"/>
                  <a:pt x="20158" y="52753"/>
                </a:cubicBezTo>
                <a:cubicBezTo>
                  <a:pt x="27347" y="61740"/>
                  <a:pt x="39547" y="67554"/>
                  <a:pt x="51038" y="68193"/>
                </a:cubicBezTo>
                <a:cubicBezTo>
                  <a:pt x="60754" y="68733"/>
                  <a:pt x="71499" y="65128"/>
                  <a:pt x="80202" y="69480"/>
                </a:cubicBezTo>
                <a:cubicBezTo>
                  <a:pt x="93784" y="76271"/>
                  <a:pt x="98899" y="99931"/>
                  <a:pt x="114084" y="99931"/>
                </a:cubicBez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5_1_1_1_1">
    <p:spTree>
      <p:nvGrpSpPr>
        <p:cNvPr id="429" name="Shape 429"/>
        <p:cNvGrpSpPr/>
        <p:nvPr/>
      </p:nvGrpSpPr>
      <p:grpSpPr>
        <a:xfrm>
          <a:off x="0" y="0"/>
          <a:ext cx="0" cy="0"/>
          <a:chOff x="0" y="0"/>
          <a:chExt cx="0" cy="0"/>
        </a:xfrm>
      </p:grpSpPr>
      <p:sp>
        <p:nvSpPr>
          <p:cNvPr id="430" name="Google Shape;430;p38"/>
          <p:cNvSpPr/>
          <p:nvPr/>
        </p:nvSpPr>
        <p:spPr>
          <a:xfrm>
            <a:off x="5307775" y="3141625"/>
            <a:ext cx="3836219" cy="2001887"/>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8"/>
          <p:cNvSpPr/>
          <p:nvPr/>
        </p:nvSpPr>
        <p:spPr>
          <a:xfrm rot="3270961">
            <a:off x="7216299" y="-790914"/>
            <a:ext cx="2091238" cy="1935942"/>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8"/>
          <p:cNvSpPr/>
          <p:nvPr/>
        </p:nvSpPr>
        <p:spPr>
          <a:xfrm flipH="1" rot="10800000">
            <a:off x="0" y="16"/>
            <a:ext cx="2234811" cy="1093659"/>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8"/>
          <p:cNvSpPr/>
          <p:nvPr/>
        </p:nvSpPr>
        <p:spPr>
          <a:xfrm flipH="1" rot="-4311994">
            <a:off x="8451225" y="654097"/>
            <a:ext cx="1081271" cy="644357"/>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8"/>
          <p:cNvSpPr/>
          <p:nvPr/>
        </p:nvSpPr>
        <p:spPr>
          <a:xfrm>
            <a:off x="0" y="-38975"/>
            <a:ext cx="2315889" cy="2665933"/>
          </a:xfrm>
          <a:custGeom>
            <a:rect b="b" l="l" r="r" t="t"/>
            <a:pathLst>
              <a:path extrusionOk="0" h="104649" w="91782">
                <a:moveTo>
                  <a:pt x="0" y="104649"/>
                </a:moveTo>
                <a:cubicBezTo>
                  <a:pt x="5693" y="87570"/>
                  <a:pt x="13373" y="65739"/>
                  <a:pt x="30451" y="60044"/>
                </a:cubicBezTo>
                <a:cubicBezTo>
                  <a:pt x="36592" y="57996"/>
                  <a:pt x="43305" y="61603"/>
                  <a:pt x="49751" y="62189"/>
                </a:cubicBezTo>
                <a:cubicBezTo>
                  <a:pt x="55875" y="62746"/>
                  <a:pt x="62707" y="60662"/>
                  <a:pt x="67335" y="56613"/>
                </a:cubicBezTo>
                <a:cubicBezTo>
                  <a:pt x="78328" y="46994"/>
                  <a:pt x="63377" y="25933"/>
                  <a:pt x="69909" y="12867"/>
                </a:cubicBezTo>
                <a:cubicBezTo>
                  <a:pt x="73691" y="5301"/>
                  <a:pt x="87999" y="7566"/>
                  <a:pt x="91782" y="0"/>
                </a:cubicBezTo>
              </a:path>
            </a:pathLst>
          </a:custGeom>
          <a:noFill/>
          <a:ln cap="flat" cmpd="sng" w="9525">
            <a:solidFill>
              <a:schemeClr val="dk2"/>
            </a:solidFill>
            <a:prstDash val="solid"/>
            <a:round/>
            <a:headEnd len="med" w="med" type="none"/>
            <a:tailEnd len="med" w="med" type="none"/>
          </a:ln>
        </p:spPr>
      </p:sp>
      <p:sp>
        <p:nvSpPr>
          <p:cNvPr id="435" name="Google Shape;435;p38"/>
          <p:cNvSpPr/>
          <p:nvPr/>
        </p:nvSpPr>
        <p:spPr>
          <a:xfrm rot="-5400000">
            <a:off x="1099170" y="3221886"/>
            <a:ext cx="822444" cy="3020783"/>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8"/>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7" name="Google Shape;437;p38"/>
          <p:cNvSpPr txBox="1"/>
          <p:nvPr>
            <p:ph idx="1" type="subTitle"/>
          </p:nvPr>
        </p:nvSpPr>
        <p:spPr>
          <a:xfrm>
            <a:off x="932363" y="1991806"/>
            <a:ext cx="2950200" cy="1869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600"/>
              <a:buNone/>
              <a:defRPr sz="1800"/>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4_1_1_1">
    <p:spTree>
      <p:nvGrpSpPr>
        <p:cNvPr id="438" name="Shape 438"/>
        <p:cNvGrpSpPr/>
        <p:nvPr/>
      </p:nvGrpSpPr>
      <p:grpSpPr>
        <a:xfrm>
          <a:off x="0" y="0"/>
          <a:ext cx="0" cy="0"/>
          <a:chOff x="0" y="0"/>
          <a:chExt cx="0" cy="0"/>
        </a:xfrm>
      </p:grpSpPr>
      <p:sp>
        <p:nvSpPr>
          <p:cNvPr id="439" name="Google Shape;439;p39"/>
          <p:cNvSpPr/>
          <p:nvPr/>
        </p:nvSpPr>
        <p:spPr>
          <a:xfrm>
            <a:off x="0" y="0"/>
            <a:ext cx="1825854" cy="2264485"/>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9"/>
          <p:cNvSpPr/>
          <p:nvPr/>
        </p:nvSpPr>
        <p:spPr>
          <a:xfrm flipH="1" rot="-5400000">
            <a:off x="8297123" y="-114098"/>
            <a:ext cx="1346866" cy="1575062"/>
          </a:xfrm>
          <a:custGeom>
            <a:rect b="b" l="l" r="r" t="t"/>
            <a:pathLst>
              <a:path extrusionOk="0" h="19906" w="17022">
                <a:moveTo>
                  <a:pt x="9196" y="0"/>
                </a:moveTo>
                <a:cubicBezTo>
                  <a:pt x="7480" y="0"/>
                  <a:pt x="5759" y="553"/>
                  <a:pt x="4405" y="1612"/>
                </a:cubicBezTo>
                <a:cubicBezTo>
                  <a:pt x="3036" y="2684"/>
                  <a:pt x="1986" y="4242"/>
                  <a:pt x="361" y="4858"/>
                </a:cubicBezTo>
                <a:cubicBezTo>
                  <a:pt x="242" y="4903"/>
                  <a:pt x="123" y="4944"/>
                  <a:pt x="1" y="4977"/>
                </a:cubicBezTo>
                <a:lnTo>
                  <a:pt x="1" y="17897"/>
                </a:lnTo>
                <a:cubicBezTo>
                  <a:pt x="60" y="17935"/>
                  <a:pt x="116" y="17975"/>
                  <a:pt x="175" y="18012"/>
                </a:cubicBezTo>
                <a:cubicBezTo>
                  <a:pt x="2072" y="19205"/>
                  <a:pt x="4365" y="19906"/>
                  <a:pt x="6595" y="19906"/>
                </a:cubicBezTo>
                <a:cubicBezTo>
                  <a:pt x="8514" y="19906"/>
                  <a:pt x="10387" y="19387"/>
                  <a:pt x="11919" y="18217"/>
                </a:cubicBezTo>
                <a:cubicBezTo>
                  <a:pt x="13671" y="16881"/>
                  <a:pt x="14784" y="14877"/>
                  <a:pt x="15630" y="12844"/>
                </a:cubicBezTo>
                <a:cubicBezTo>
                  <a:pt x="16420" y="10951"/>
                  <a:pt x="17021" y="8918"/>
                  <a:pt x="16810" y="6877"/>
                </a:cubicBezTo>
                <a:cubicBezTo>
                  <a:pt x="16524" y="4161"/>
                  <a:pt x="14676" y="1660"/>
                  <a:pt x="12160" y="591"/>
                </a:cubicBezTo>
                <a:cubicBezTo>
                  <a:pt x="11225" y="194"/>
                  <a:pt x="10211" y="0"/>
                  <a:pt x="91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9"/>
          <p:cNvSpPr/>
          <p:nvPr/>
        </p:nvSpPr>
        <p:spPr>
          <a:xfrm>
            <a:off x="8892399" y="710425"/>
            <a:ext cx="343250" cy="1406075"/>
          </a:xfrm>
          <a:custGeom>
            <a:rect b="b" l="l" r="r" t="t"/>
            <a:pathLst>
              <a:path extrusionOk="0" h="56243" w="13730">
                <a:moveTo>
                  <a:pt x="13730" y="0"/>
                </a:moveTo>
                <a:cubicBezTo>
                  <a:pt x="-4056" y="5929"/>
                  <a:pt x="-5018" y="56243"/>
                  <a:pt x="13730" y="56243"/>
                </a:cubicBezTo>
              </a:path>
            </a:pathLst>
          </a:custGeom>
          <a:noFill/>
          <a:ln cap="flat" cmpd="sng" w="9525">
            <a:solidFill>
              <a:schemeClr val="dk2"/>
            </a:solidFill>
            <a:prstDash val="solid"/>
            <a:round/>
            <a:headEnd len="med" w="med" type="none"/>
            <a:tailEnd len="med" w="med" type="none"/>
          </a:ln>
        </p:spPr>
      </p:sp>
      <p:sp>
        <p:nvSpPr>
          <p:cNvPr id="442" name="Google Shape;442;p39"/>
          <p:cNvSpPr/>
          <p:nvPr/>
        </p:nvSpPr>
        <p:spPr>
          <a:xfrm>
            <a:off x="5618967" y="3304016"/>
            <a:ext cx="3525036" cy="1839478"/>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9"/>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4" name="Google Shape;444;p39"/>
          <p:cNvSpPr txBox="1"/>
          <p:nvPr>
            <p:ph idx="1" type="subTitle"/>
          </p:nvPr>
        </p:nvSpPr>
        <p:spPr>
          <a:xfrm>
            <a:off x="718125" y="1343350"/>
            <a:ext cx="6283200" cy="35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1pPr>
            <a:lvl2pPr lvl="1"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2pPr>
            <a:lvl3pPr lvl="2"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3pPr>
            <a:lvl4pPr lvl="3"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4pPr>
            <a:lvl5pPr lvl="4"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5pPr>
            <a:lvl6pPr lvl="5"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6pPr>
            <a:lvl7pPr lvl="6"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7pPr>
            <a:lvl8pPr lvl="7"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8pPr>
            <a:lvl9pPr lvl="8" rtl="0" algn="ctr">
              <a:lnSpc>
                <a:spcPct val="100000"/>
              </a:lnSpc>
              <a:spcBef>
                <a:spcPts val="0"/>
              </a:spcBef>
              <a:spcAft>
                <a:spcPts val="0"/>
              </a:spcAft>
              <a:buClr>
                <a:schemeClr val="dk1"/>
              </a:buClr>
              <a:buSzPts val="2000"/>
              <a:buFont typeface="Ubuntu"/>
              <a:buNone/>
              <a:defRPr b="1" sz="2000">
                <a:solidFill>
                  <a:schemeClr val="dk1"/>
                </a:solidFill>
                <a:latin typeface="Ubuntu"/>
                <a:ea typeface="Ubuntu"/>
                <a:cs typeface="Ubuntu"/>
                <a:sym typeface="Ubuntu"/>
              </a:defRPr>
            </a:lvl9pPr>
          </a:lstStyle>
          <a:p/>
        </p:txBody>
      </p:sp>
      <p:sp>
        <p:nvSpPr>
          <p:cNvPr id="445" name="Google Shape;445;p39"/>
          <p:cNvSpPr txBox="1"/>
          <p:nvPr>
            <p:ph idx="2" type="body"/>
          </p:nvPr>
        </p:nvSpPr>
        <p:spPr>
          <a:xfrm>
            <a:off x="718150" y="1695250"/>
            <a:ext cx="6283200" cy="2916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Montserrat"/>
              <a:buChar char="●"/>
              <a:defRPr>
                <a:solidFill>
                  <a:schemeClr val="dk1"/>
                </a:solidFill>
              </a:defRPr>
            </a:lvl1pPr>
            <a:lvl2pPr indent="-317500" lvl="1" marL="914400" rtl="0">
              <a:lnSpc>
                <a:spcPct val="100000"/>
              </a:lnSpc>
              <a:spcBef>
                <a:spcPts val="0"/>
              </a:spcBef>
              <a:spcAft>
                <a:spcPts val="0"/>
              </a:spcAft>
              <a:buClr>
                <a:schemeClr val="dk1"/>
              </a:buClr>
              <a:buSzPts val="1400"/>
              <a:buFont typeface="Montserrat"/>
              <a:buChar char="○"/>
              <a:defRPr>
                <a:solidFill>
                  <a:schemeClr val="dk1"/>
                </a:solidFill>
              </a:defRPr>
            </a:lvl2pPr>
            <a:lvl3pPr indent="-317500" lvl="2" marL="1371600" rtl="0">
              <a:spcBef>
                <a:spcPts val="0"/>
              </a:spcBef>
              <a:spcAft>
                <a:spcPts val="0"/>
              </a:spcAft>
              <a:buClr>
                <a:schemeClr val="dk1"/>
              </a:buClr>
              <a:buSzPts val="1400"/>
              <a:buFont typeface="Montserrat"/>
              <a:buChar char="■"/>
              <a:defRPr>
                <a:solidFill>
                  <a:schemeClr val="dk1"/>
                </a:solidFill>
              </a:defRPr>
            </a:lvl3pPr>
            <a:lvl4pPr indent="-317500" lvl="3" marL="1828800" rtl="0">
              <a:spcBef>
                <a:spcPts val="0"/>
              </a:spcBef>
              <a:spcAft>
                <a:spcPts val="0"/>
              </a:spcAft>
              <a:buClr>
                <a:schemeClr val="dk1"/>
              </a:buClr>
              <a:buSzPts val="1400"/>
              <a:buFont typeface="Montserrat"/>
              <a:buChar char="●"/>
              <a:defRPr>
                <a:solidFill>
                  <a:schemeClr val="dk1"/>
                </a:solidFill>
              </a:defRPr>
            </a:lvl4pPr>
            <a:lvl5pPr indent="-317500" lvl="4" marL="2286000" rtl="0">
              <a:spcBef>
                <a:spcPts val="0"/>
              </a:spcBef>
              <a:spcAft>
                <a:spcPts val="0"/>
              </a:spcAft>
              <a:buClr>
                <a:schemeClr val="dk1"/>
              </a:buClr>
              <a:buSzPts val="1400"/>
              <a:buFont typeface="Montserrat"/>
              <a:buChar char="○"/>
              <a:defRPr>
                <a:solidFill>
                  <a:schemeClr val="dk1"/>
                </a:solidFill>
              </a:defRPr>
            </a:lvl5pPr>
            <a:lvl6pPr indent="-317500" lvl="5" marL="2743200" rtl="0">
              <a:spcBef>
                <a:spcPts val="0"/>
              </a:spcBef>
              <a:spcAft>
                <a:spcPts val="0"/>
              </a:spcAft>
              <a:buClr>
                <a:schemeClr val="dk1"/>
              </a:buClr>
              <a:buSzPts val="1400"/>
              <a:buFont typeface="Montserrat"/>
              <a:buChar char="■"/>
              <a:defRPr>
                <a:solidFill>
                  <a:schemeClr val="dk1"/>
                </a:solidFill>
              </a:defRPr>
            </a:lvl6pPr>
            <a:lvl7pPr indent="-317500" lvl="6" marL="3200400" rtl="0">
              <a:spcBef>
                <a:spcPts val="0"/>
              </a:spcBef>
              <a:spcAft>
                <a:spcPts val="0"/>
              </a:spcAft>
              <a:buClr>
                <a:schemeClr val="dk1"/>
              </a:buClr>
              <a:buSzPts val="1400"/>
              <a:buFont typeface="Montserrat"/>
              <a:buChar char="●"/>
              <a:defRPr>
                <a:solidFill>
                  <a:schemeClr val="dk1"/>
                </a:solidFill>
              </a:defRPr>
            </a:lvl7pPr>
            <a:lvl8pPr indent="-317500" lvl="7" marL="3657600" rtl="0">
              <a:spcBef>
                <a:spcPts val="0"/>
              </a:spcBef>
              <a:spcAft>
                <a:spcPts val="0"/>
              </a:spcAft>
              <a:buClr>
                <a:schemeClr val="dk1"/>
              </a:buClr>
              <a:buSzPts val="1400"/>
              <a:buFont typeface="Montserrat"/>
              <a:buChar char="○"/>
              <a:defRPr>
                <a:solidFill>
                  <a:schemeClr val="dk1"/>
                </a:solidFill>
              </a:defRPr>
            </a:lvl8pPr>
            <a:lvl9pPr indent="-317500" lvl="8" marL="4114800" rtl="0">
              <a:spcBef>
                <a:spcPts val="0"/>
              </a:spcBef>
              <a:spcAft>
                <a:spcPts val="0"/>
              </a:spcAft>
              <a:buClr>
                <a:schemeClr val="dk1"/>
              </a:buClr>
              <a:buSzPts val="1400"/>
              <a:buFont typeface="Montserrat"/>
              <a:buChar char="■"/>
              <a:defRPr>
                <a:solidFill>
                  <a:schemeClr val="dk1"/>
                </a:solidFil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446" name="Shape 446"/>
        <p:cNvGrpSpPr/>
        <p:nvPr/>
      </p:nvGrpSpPr>
      <p:grpSpPr>
        <a:xfrm>
          <a:off x="0" y="0"/>
          <a:ext cx="0" cy="0"/>
          <a:chOff x="0" y="0"/>
          <a:chExt cx="0" cy="0"/>
        </a:xfrm>
      </p:grpSpPr>
      <p:sp>
        <p:nvSpPr>
          <p:cNvPr id="447" name="Google Shape;447;p40"/>
          <p:cNvSpPr txBox="1"/>
          <p:nvPr>
            <p:ph type="ctrTitle"/>
          </p:nvPr>
        </p:nvSpPr>
        <p:spPr>
          <a:xfrm>
            <a:off x="3039750" y="528675"/>
            <a:ext cx="3064500" cy="712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5200"/>
              <a:buNone/>
              <a:defRPr b="1" sz="53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48" name="Google Shape;448;p40"/>
          <p:cNvSpPr txBox="1"/>
          <p:nvPr>
            <p:ph idx="1" type="subTitle"/>
          </p:nvPr>
        </p:nvSpPr>
        <p:spPr>
          <a:xfrm>
            <a:off x="2694150" y="1460825"/>
            <a:ext cx="3755700" cy="141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49" name="Google Shape;449;p40"/>
          <p:cNvSpPr/>
          <p:nvPr/>
        </p:nvSpPr>
        <p:spPr>
          <a:xfrm rot="10800000">
            <a:off x="6434517" y="10"/>
            <a:ext cx="2709484" cy="1325991"/>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0"/>
          <p:cNvSpPr/>
          <p:nvPr/>
        </p:nvSpPr>
        <p:spPr>
          <a:xfrm flipH="1" rot="5400000">
            <a:off x="-842771" y="842791"/>
            <a:ext cx="3525036" cy="1839478"/>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0"/>
          <p:cNvSpPr/>
          <p:nvPr/>
        </p:nvSpPr>
        <p:spPr>
          <a:xfrm flipH="1">
            <a:off x="6616424" y="3988726"/>
            <a:ext cx="2527576" cy="1169634"/>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40"/>
          <p:cNvGrpSpPr/>
          <p:nvPr/>
        </p:nvGrpSpPr>
        <p:grpSpPr>
          <a:xfrm rot="10800000">
            <a:off x="8186366" y="1986922"/>
            <a:ext cx="957627" cy="1169642"/>
            <a:chOff x="9635" y="1954525"/>
            <a:chExt cx="1192265" cy="1234450"/>
          </a:xfrm>
        </p:grpSpPr>
        <p:sp>
          <p:nvSpPr>
            <p:cNvPr id="453" name="Google Shape;453;p40"/>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0"/>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0"/>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0"/>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0"/>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0"/>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 name="Google Shape;459;p40"/>
          <p:cNvSpPr/>
          <p:nvPr/>
        </p:nvSpPr>
        <p:spPr>
          <a:xfrm>
            <a:off x="0" y="-38975"/>
            <a:ext cx="2853111" cy="1671095"/>
          </a:xfrm>
          <a:custGeom>
            <a:rect b="b" l="l" r="r" t="t"/>
            <a:pathLst>
              <a:path extrusionOk="0" h="64242" w="122438">
                <a:moveTo>
                  <a:pt x="122190" y="0"/>
                </a:moveTo>
                <a:cubicBezTo>
                  <a:pt x="122190" y="6471"/>
                  <a:pt x="123180" y="13854"/>
                  <a:pt x="119591" y="19238"/>
                </a:cubicBezTo>
                <a:cubicBezTo>
                  <a:pt x="115724" y="25039"/>
                  <a:pt x="109196" y="29507"/>
                  <a:pt x="102432" y="31198"/>
                </a:cubicBezTo>
                <a:cubicBezTo>
                  <a:pt x="86604" y="35155"/>
                  <a:pt x="68148" y="21300"/>
                  <a:pt x="53556" y="28598"/>
                </a:cubicBezTo>
                <a:cubicBezTo>
                  <a:pt x="41771" y="34492"/>
                  <a:pt x="41851" y="53851"/>
                  <a:pt x="30677" y="60835"/>
                </a:cubicBezTo>
                <a:cubicBezTo>
                  <a:pt x="24315" y="64812"/>
                  <a:pt x="15720" y="64668"/>
                  <a:pt x="8319" y="63435"/>
                </a:cubicBezTo>
                <a:cubicBezTo>
                  <a:pt x="5398" y="62948"/>
                  <a:pt x="0" y="63277"/>
                  <a:pt x="0" y="60315"/>
                </a:cubicBezTo>
              </a:path>
            </a:pathLst>
          </a:custGeom>
          <a:noFill/>
          <a:ln cap="flat" cmpd="sng" w="9525">
            <a:solidFill>
              <a:schemeClr val="dk2"/>
            </a:solidFill>
            <a:prstDash val="solid"/>
            <a:round/>
            <a:headEnd len="med" w="med" type="none"/>
            <a:tailEnd len="med" w="med" type="none"/>
          </a:ln>
        </p:spPr>
      </p:sp>
      <p:sp>
        <p:nvSpPr>
          <p:cNvPr id="460" name="Google Shape;460;p40"/>
          <p:cNvSpPr/>
          <p:nvPr/>
        </p:nvSpPr>
        <p:spPr>
          <a:xfrm>
            <a:off x="6239525" y="4655756"/>
            <a:ext cx="1156900" cy="517850"/>
          </a:xfrm>
          <a:custGeom>
            <a:rect b="b" l="l" r="r" t="t"/>
            <a:pathLst>
              <a:path extrusionOk="0" h="20714" w="46276">
                <a:moveTo>
                  <a:pt x="0" y="20714"/>
                </a:moveTo>
                <a:cubicBezTo>
                  <a:pt x="0" y="11859"/>
                  <a:pt x="8348" y="1317"/>
                  <a:pt x="17159" y="436"/>
                </a:cubicBezTo>
                <a:cubicBezTo>
                  <a:pt x="22702" y="-118"/>
                  <a:pt x="28677" y="-198"/>
                  <a:pt x="33797" y="1996"/>
                </a:cubicBezTo>
                <a:cubicBezTo>
                  <a:pt x="40558" y="4893"/>
                  <a:pt x="46276" y="12839"/>
                  <a:pt x="46276" y="20194"/>
                </a:cubicBezTo>
              </a:path>
            </a:pathLst>
          </a:custGeom>
          <a:noFill/>
          <a:ln cap="flat" cmpd="sng" w="9525">
            <a:solidFill>
              <a:schemeClr val="dk2"/>
            </a:solidFill>
            <a:prstDash val="solid"/>
            <a:round/>
            <a:headEnd len="med" w="med" type="none"/>
            <a:tailEnd len="med" w="med" type="none"/>
          </a:ln>
        </p:spPr>
      </p:sp>
      <p:sp>
        <p:nvSpPr>
          <p:cNvPr id="461" name="Google Shape;461;p40"/>
          <p:cNvSpPr/>
          <p:nvPr/>
        </p:nvSpPr>
        <p:spPr>
          <a:xfrm rot="-5400000">
            <a:off x="690754" y="3671686"/>
            <a:ext cx="749834" cy="2193791"/>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0"/>
          <p:cNvSpPr txBox="1"/>
          <p:nvPr/>
        </p:nvSpPr>
        <p:spPr>
          <a:xfrm>
            <a:off x="2525100" y="3606900"/>
            <a:ext cx="4093800" cy="7125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2"/>
                </a:solidFill>
                <a:latin typeface="Bellota Text"/>
                <a:ea typeface="Bellota Text"/>
                <a:cs typeface="Bellota Text"/>
                <a:sym typeface="Bellota Text"/>
              </a:rPr>
              <a:t>CREDITS: This presentation template was created by </a:t>
            </a:r>
            <a:r>
              <a:rPr b="1" lang="en">
                <a:solidFill>
                  <a:schemeClr val="dk2"/>
                </a:solidFill>
                <a:uFill>
                  <a:noFill/>
                </a:uFill>
                <a:latin typeface="Bellota Text"/>
                <a:ea typeface="Bellota Text"/>
                <a:cs typeface="Bellota Text"/>
                <a:sym typeface="Bellota Text"/>
                <a:hlinkClick r:id="rId2">
                  <a:extLst>
                    <a:ext uri="{A12FA001-AC4F-418D-AE19-62706E023703}">
                      <ahyp:hlinkClr val="tx"/>
                    </a:ext>
                  </a:extLst>
                </a:hlinkClick>
              </a:rPr>
              <a:t>Slidesgo</a:t>
            </a:r>
            <a:r>
              <a:rPr lang="en">
                <a:solidFill>
                  <a:schemeClr val="dk2"/>
                </a:solidFill>
                <a:latin typeface="Bellota Text"/>
                <a:ea typeface="Bellota Text"/>
                <a:cs typeface="Bellota Text"/>
                <a:sym typeface="Bellota Text"/>
              </a:rPr>
              <a:t>, including icons by </a:t>
            </a:r>
            <a:r>
              <a:rPr b="1" lang="en">
                <a:solidFill>
                  <a:schemeClr val="dk2"/>
                </a:solidFill>
                <a:uFill>
                  <a:noFill/>
                </a:uFill>
                <a:latin typeface="Bellota Text"/>
                <a:ea typeface="Bellota Text"/>
                <a:cs typeface="Bellota Text"/>
                <a:sym typeface="Bellota Text"/>
                <a:hlinkClick r:id="rId3">
                  <a:extLst>
                    <a:ext uri="{A12FA001-AC4F-418D-AE19-62706E023703}">
                      <ahyp:hlinkClr val="tx"/>
                    </a:ext>
                  </a:extLst>
                </a:hlinkClick>
              </a:rPr>
              <a:t>Flaticon</a:t>
            </a:r>
            <a:r>
              <a:rPr lang="en">
                <a:solidFill>
                  <a:schemeClr val="dk2"/>
                </a:solidFill>
                <a:latin typeface="Bellota Text"/>
                <a:ea typeface="Bellota Text"/>
                <a:cs typeface="Bellota Text"/>
                <a:sym typeface="Bellota Text"/>
              </a:rPr>
              <a:t>, and infographics &amp; images by</a:t>
            </a:r>
            <a:r>
              <a:rPr b="1" lang="en">
                <a:solidFill>
                  <a:schemeClr val="dk2"/>
                </a:solidFill>
                <a:latin typeface="Bellota Text"/>
                <a:ea typeface="Bellota Text"/>
                <a:cs typeface="Bellota Text"/>
                <a:sym typeface="Bellota Text"/>
              </a:rPr>
              <a:t> </a:t>
            </a:r>
            <a:r>
              <a:rPr b="1" lang="en">
                <a:solidFill>
                  <a:schemeClr val="dk2"/>
                </a:solidFill>
                <a:uFill>
                  <a:noFill/>
                </a:uFill>
                <a:latin typeface="Bellota Text"/>
                <a:ea typeface="Bellota Text"/>
                <a:cs typeface="Bellota Text"/>
                <a:sym typeface="Bellota Text"/>
                <a:hlinkClick r:id="rId4">
                  <a:extLst>
                    <a:ext uri="{A12FA001-AC4F-418D-AE19-62706E023703}">
                      <ahyp:hlinkClr val="tx"/>
                    </a:ext>
                  </a:extLst>
                </a:hlinkClick>
              </a:rPr>
              <a:t>Freepik</a:t>
            </a:r>
            <a:endParaRPr u="sng">
              <a:solidFill>
                <a:schemeClr val="dk2"/>
              </a:solidFill>
              <a:latin typeface="Bellota Text"/>
              <a:ea typeface="Bellota Text"/>
              <a:cs typeface="Bellota Text"/>
              <a:sym typeface="Bellota Tex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2" name="Shape 42"/>
        <p:cNvGrpSpPr/>
        <p:nvPr/>
      </p:nvGrpSpPr>
      <p:grpSpPr>
        <a:xfrm>
          <a:off x="0" y="0"/>
          <a:ext cx="0" cy="0"/>
          <a:chOff x="0" y="0"/>
          <a:chExt cx="0" cy="0"/>
        </a:xfrm>
      </p:grpSpPr>
      <p:sp>
        <p:nvSpPr>
          <p:cNvPr id="43" name="Google Shape;43;p5"/>
          <p:cNvSpPr/>
          <p:nvPr/>
        </p:nvSpPr>
        <p:spPr>
          <a:xfrm rot="10800000">
            <a:off x="-888716" y="-84039"/>
            <a:ext cx="3095080" cy="1455649"/>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txBox="1"/>
          <p:nvPr>
            <p:ph idx="1" type="subTitle"/>
          </p:nvPr>
        </p:nvSpPr>
        <p:spPr>
          <a:xfrm>
            <a:off x="1554775" y="2711050"/>
            <a:ext cx="2422800" cy="1387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45" name="Google Shape;45;p5"/>
          <p:cNvSpPr txBox="1"/>
          <p:nvPr>
            <p:ph idx="2" type="subTitle"/>
          </p:nvPr>
        </p:nvSpPr>
        <p:spPr>
          <a:xfrm>
            <a:off x="5166425" y="2711050"/>
            <a:ext cx="2422800" cy="1387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46" name="Google Shape;46;p5"/>
          <p:cNvSpPr txBox="1"/>
          <p:nvPr>
            <p:ph idx="3" type="subTitle"/>
          </p:nvPr>
        </p:nvSpPr>
        <p:spPr>
          <a:xfrm>
            <a:off x="5629500" y="1921552"/>
            <a:ext cx="1496700" cy="572700"/>
          </a:xfrm>
          <a:prstGeom prst="rect">
            <a:avLst/>
          </a:prstGeom>
        </p:spPr>
        <p:txBody>
          <a:bodyPr anchorCtr="0" anchor="ctr" bIns="91425" lIns="91425" spcFirstLastPara="1" rIns="91425" wrap="square" tIns="91425">
            <a:noAutofit/>
          </a:bodyPr>
          <a:lstStyle>
            <a:lvl1pPr indent="-222250" lvl="0" marL="0" marR="0" rtl="0" algn="ctr">
              <a:lnSpc>
                <a:spcPct val="100000"/>
              </a:lnSpc>
              <a:spcBef>
                <a:spcPts val="0"/>
              </a:spcBef>
              <a:spcAft>
                <a:spcPts val="0"/>
              </a:spcAft>
              <a:buClr>
                <a:schemeClr val="dk1"/>
              </a:buClr>
              <a:buSzPts val="3500"/>
              <a:buFont typeface="Ubuntu"/>
              <a:buNone/>
              <a:defRPr b="1" sz="2000">
                <a:solidFill>
                  <a:schemeClr val="dk1"/>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47" name="Google Shape;47;p5"/>
          <p:cNvSpPr txBox="1"/>
          <p:nvPr>
            <p:ph idx="4" type="subTitle"/>
          </p:nvPr>
        </p:nvSpPr>
        <p:spPr>
          <a:xfrm>
            <a:off x="2017825" y="1921552"/>
            <a:ext cx="1496700" cy="572700"/>
          </a:xfrm>
          <a:prstGeom prst="rect">
            <a:avLst/>
          </a:prstGeom>
        </p:spPr>
        <p:txBody>
          <a:bodyPr anchorCtr="0" anchor="ctr" bIns="91425" lIns="91425" spcFirstLastPara="1" rIns="91425" wrap="square" tIns="91425">
            <a:noAutofit/>
          </a:bodyPr>
          <a:lstStyle>
            <a:lvl1pPr indent="-222250" lvl="0" marL="0" marR="0" rtl="0" algn="ctr">
              <a:lnSpc>
                <a:spcPct val="100000"/>
              </a:lnSpc>
              <a:spcBef>
                <a:spcPts val="0"/>
              </a:spcBef>
              <a:spcAft>
                <a:spcPts val="0"/>
              </a:spcAft>
              <a:buClr>
                <a:schemeClr val="dk1"/>
              </a:buClr>
              <a:buSzPts val="3500"/>
              <a:buFont typeface="Ubuntu"/>
              <a:buNone/>
              <a:defRPr b="1" sz="2000">
                <a:solidFill>
                  <a:schemeClr val="accent2"/>
                </a:solidFill>
                <a:latin typeface="Ubuntu"/>
                <a:ea typeface="Ubuntu"/>
                <a:cs typeface="Ubuntu"/>
                <a:sym typeface="Ubuntu"/>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48" name="Google Shape;48;p5"/>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 name="Google Shape;49;p5"/>
          <p:cNvSpPr/>
          <p:nvPr/>
        </p:nvSpPr>
        <p:spPr>
          <a:xfrm flipH="1" rot="10800000">
            <a:off x="0" y="3223313"/>
            <a:ext cx="2029579" cy="1920188"/>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0" name="Google Shape;50;p5"/>
          <p:cNvSpPr/>
          <p:nvPr/>
        </p:nvSpPr>
        <p:spPr>
          <a:xfrm flipH="1" rot="-8592930">
            <a:off x="8226190" y="2709984"/>
            <a:ext cx="2881672" cy="2667705"/>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a:off x="7510525" y="-46775"/>
            <a:ext cx="1660150" cy="1940394"/>
          </a:xfrm>
          <a:custGeom>
            <a:rect b="b" l="l" r="r" t="t"/>
            <a:pathLst>
              <a:path extrusionOk="0" h="75421" w="66406">
                <a:moveTo>
                  <a:pt x="66406" y="74843"/>
                </a:moveTo>
                <a:cubicBezTo>
                  <a:pt x="56428" y="78169"/>
                  <a:pt x="44766" y="65302"/>
                  <a:pt x="41673" y="55249"/>
                </a:cubicBezTo>
                <a:cubicBezTo>
                  <a:pt x="39276" y="47459"/>
                  <a:pt x="43260" y="36921"/>
                  <a:pt x="37497" y="31158"/>
                </a:cubicBezTo>
                <a:cubicBezTo>
                  <a:pt x="27834" y="21495"/>
                  <a:pt x="8917" y="21537"/>
                  <a:pt x="2806" y="9315"/>
                </a:cubicBezTo>
                <a:cubicBezTo>
                  <a:pt x="1388" y="6479"/>
                  <a:pt x="-1362" y="2244"/>
                  <a:pt x="878" y="0"/>
                </a:cubicBezTo>
              </a:path>
            </a:pathLst>
          </a:custGeom>
          <a:noFill/>
          <a:ln cap="flat" cmpd="sng" w="9525">
            <a:solidFill>
              <a:schemeClr val="dk2"/>
            </a:solidFill>
            <a:prstDash val="solid"/>
            <a:round/>
            <a:headEnd len="med" w="med" type="none"/>
            <a:tailEnd len="med" w="med" type="none"/>
          </a:ln>
        </p:spPr>
      </p:sp>
      <p:sp>
        <p:nvSpPr>
          <p:cNvPr id="52" name="Google Shape;52;p5"/>
          <p:cNvSpPr/>
          <p:nvPr/>
        </p:nvSpPr>
        <p:spPr>
          <a:xfrm>
            <a:off x="-52825" y="1864525"/>
            <a:ext cx="1259675" cy="3344100"/>
          </a:xfrm>
          <a:custGeom>
            <a:rect b="b" l="l" r="r" t="t"/>
            <a:pathLst>
              <a:path extrusionOk="0" h="133764" w="50387">
                <a:moveTo>
                  <a:pt x="0" y="0"/>
                </a:moveTo>
                <a:cubicBezTo>
                  <a:pt x="9689" y="0"/>
                  <a:pt x="20519" y="9982"/>
                  <a:pt x="21438" y="19627"/>
                </a:cubicBezTo>
                <a:cubicBezTo>
                  <a:pt x="22832" y="34264"/>
                  <a:pt x="15545" y="49677"/>
                  <a:pt x="19929" y="63712"/>
                </a:cubicBezTo>
                <a:cubicBezTo>
                  <a:pt x="23630" y="75560"/>
                  <a:pt x="37914" y="81201"/>
                  <a:pt x="44386" y="91793"/>
                </a:cubicBezTo>
                <a:cubicBezTo>
                  <a:pt x="51681" y="103732"/>
                  <a:pt x="52751" y="122122"/>
                  <a:pt x="44990" y="133764"/>
                </a:cubicBezTo>
              </a:path>
            </a:pathLst>
          </a:custGeom>
          <a:noFill/>
          <a:ln cap="flat" cmpd="sng" w="9525">
            <a:solidFill>
              <a:schemeClr val="dk2"/>
            </a:solidFill>
            <a:prstDash val="solid"/>
            <a:round/>
            <a:headEnd len="med" w="med" type="none"/>
            <a:tailEnd len="med" w="med" type="none"/>
          </a:ln>
        </p:spPr>
      </p:sp>
      <p:sp>
        <p:nvSpPr>
          <p:cNvPr id="53" name="Google Shape;53;p5"/>
          <p:cNvSpPr/>
          <p:nvPr/>
        </p:nvSpPr>
        <p:spPr>
          <a:xfrm rot="5400000">
            <a:off x="7400786" y="143323"/>
            <a:ext cx="1879610" cy="1592968"/>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63" name="Shape 463"/>
        <p:cNvGrpSpPr/>
        <p:nvPr/>
      </p:nvGrpSpPr>
      <p:grpSpPr>
        <a:xfrm>
          <a:off x="0" y="0"/>
          <a:ext cx="0" cy="0"/>
          <a:chOff x="0" y="0"/>
          <a:chExt cx="0" cy="0"/>
        </a:xfrm>
      </p:grpSpPr>
      <p:sp>
        <p:nvSpPr>
          <p:cNvPr id="464" name="Google Shape;464;p41"/>
          <p:cNvSpPr/>
          <p:nvPr/>
        </p:nvSpPr>
        <p:spPr>
          <a:xfrm>
            <a:off x="5307775" y="3141625"/>
            <a:ext cx="3836219" cy="2001887"/>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1"/>
          <p:cNvSpPr/>
          <p:nvPr/>
        </p:nvSpPr>
        <p:spPr>
          <a:xfrm rot="3270961">
            <a:off x="7216299" y="-790914"/>
            <a:ext cx="2091238" cy="1935942"/>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1"/>
          <p:cNvSpPr/>
          <p:nvPr/>
        </p:nvSpPr>
        <p:spPr>
          <a:xfrm flipH="1" rot="10800000">
            <a:off x="0" y="16"/>
            <a:ext cx="2234811" cy="1093659"/>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1"/>
          <p:cNvSpPr/>
          <p:nvPr/>
        </p:nvSpPr>
        <p:spPr>
          <a:xfrm flipH="1" rot="-4311994">
            <a:off x="8451225" y="654097"/>
            <a:ext cx="1081271" cy="644357"/>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1"/>
          <p:cNvSpPr/>
          <p:nvPr/>
        </p:nvSpPr>
        <p:spPr>
          <a:xfrm>
            <a:off x="0" y="-38975"/>
            <a:ext cx="2315889" cy="2665933"/>
          </a:xfrm>
          <a:custGeom>
            <a:rect b="b" l="l" r="r" t="t"/>
            <a:pathLst>
              <a:path extrusionOk="0" h="104649" w="91782">
                <a:moveTo>
                  <a:pt x="0" y="104649"/>
                </a:moveTo>
                <a:cubicBezTo>
                  <a:pt x="5693" y="87570"/>
                  <a:pt x="13373" y="65739"/>
                  <a:pt x="30451" y="60044"/>
                </a:cubicBezTo>
                <a:cubicBezTo>
                  <a:pt x="36592" y="57996"/>
                  <a:pt x="43305" y="61603"/>
                  <a:pt x="49751" y="62189"/>
                </a:cubicBezTo>
                <a:cubicBezTo>
                  <a:pt x="55875" y="62746"/>
                  <a:pt x="62707" y="60662"/>
                  <a:pt x="67335" y="56613"/>
                </a:cubicBezTo>
                <a:cubicBezTo>
                  <a:pt x="78328" y="46994"/>
                  <a:pt x="63377" y="25933"/>
                  <a:pt x="69909" y="12867"/>
                </a:cubicBezTo>
                <a:cubicBezTo>
                  <a:pt x="73691" y="5301"/>
                  <a:pt x="87999" y="7566"/>
                  <a:pt x="91782" y="0"/>
                </a:cubicBezTo>
              </a:path>
            </a:pathLst>
          </a:custGeom>
          <a:noFill/>
          <a:ln cap="flat" cmpd="sng" w="9525">
            <a:solidFill>
              <a:schemeClr val="dk2"/>
            </a:solidFill>
            <a:prstDash val="solid"/>
            <a:round/>
            <a:headEnd len="med" w="med" type="none"/>
            <a:tailEnd len="med" w="med" type="none"/>
          </a:ln>
        </p:spPr>
      </p:sp>
      <p:sp>
        <p:nvSpPr>
          <p:cNvPr id="469" name="Google Shape;469;p41"/>
          <p:cNvSpPr/>
          <p:nvPr/>
        </p:nvSpPr>
        <p:spPr>
          <a:xfrm rot="-5400000">
            <a:off x="1099170" y="3221886"/>
            <a:ext cx="822444" cy="3020783"/>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
    <p:spTree>
      <p:nvGrpSpPr>
        <p:cNvPr id="470" name="Shape 470"/>
        <p:cNvGrpSpPr/>
        <p:nvPr/>
      </p:nvGrpSpPr>
      <p:grpSpPr>
        <a:xfrm>
          <a:off x="0" y="0"/>
          <a:ext cx="0" cy="0"/>
          <a:chOff x="0" y="0"/>
          <a:chExt cx="0" cy="0"/>
        </a:xfrm>
      </p:grpSpPr>
      <p:sp>
        <p:nvSpPr>
          <p:cNvPr id="471" name="Google Shape;471;p42"/>
          <p:cNvSpPr/>
          <p:nvPr/>
        </p:nvSpPr>
        <p:spPr>
          <a:xfrm flipH="1" rot="-9374510">
            <a:off x="-1503418" y="-379184"/>
            <a:ext cx="3346907" cy="1637926"/>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2"/>
          <p:cNvSpPr/>
          <p:nvPr/>
        </p:nvSpPr>
        <p:spPr>
          <a:xfrm>
            <a:off x="5618999" y="3304016"/>
            <a:ext cx="3525036" cy="1839478"/>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2"/>
          <p:cNvSpPr/>
          <p:nvPr/>
        </p:nvSpPr>
        <p:spPr>
          <a:xfrm rot="-4958368">
            <a:off x="-497011" y="3613742"/>
            <a:ext cx="2156432" cy="1996315"/>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2"/>
          <p:cNvSpPr/>
          <p:nvPr/>
        </p:nvSpPr>
        <p:spPr>
          <a:xfrm>
            <a:off x="-76575" y="-42525"/>
            <a:ext cx="978250" cy="3062300"/>
          </a:xfrm>
          <a:custGeom>
            <a:rect b="b" l="l" r="r" t="t"/>
            <a:pathLst>
              <a:path extrusionOk="0" h="122492" w="39130">
                <a:moveTo>
                  <a:pt x="0" y="122492"/>
                </a:moveTo>
                <a:cubicBezTo>
                  <a:pt x="9144" y="119447"/>
                  <a:pt x="13669" y="106242"/>
                  <a:pt x="12930" y="96633"/>
                </a:cubicBezTo>
                <a:cubicBezTo>
                  <a:pt x="12025" y="84862"/>
                  <a:pt x="3175" y="72437"/>
                  <a:pt x="7826" y="61586"/>
                </a:cubicBezTo>
                <a:cubicBezTo>
                  <a:pt x="9462" y="57768"/>
                  <a:pt x="11032" y="52693"/>
                  <a:pt x="14972" y="51378"/>
                </a:cubicBezTo>
                <a:cubicBezTo>
                  <a:pt x="17662" y="50481"/>
                  <a:pt x="23548" y="54267"/>
                  <a:pt x="21777" y="56482"/>
                </a:cubicBezTo>
                <a:cubicBezTo>
                  <a:pt x="19646" y="59147"/>
                  <a:pt x="13602" y="56723"/>
                  <a:pt x="11909" y="53760"/>
                </a:cubicBezTo>
                <a:cubicBezTo>
                  <a:pt x="9744" y="49971"/>
                  <a:pt x="8954" y="45097"/>
                  <a:pt x="9868" y="40830"/>
                </a:cubicBezTo>
                <a:cubicBezTo>
                  <a:pt x="11941" y="31146"/>
                  <a:pt x="17495" y="21973"/>
                  <a:pt x="24499" y="14971"/>
                </a:cubicBezTo>
                <a:cubicBezTo>
                  <a:pt x="29433" y="10037"/>
                  <a:pt x="36923" y="6620"/>
                  <a:pt x="39130" y="0"/>
                </a:cubicBezTo>
              </a:path>
            </a:pathLst>
          </a:custGeom>
          <a:noFill/>
          <a:ln cap="flat" cmpd="sng" w="9525">
            <a:solidFill>
              <a:schemeClr val="dk2"/>
            </a:solidFill>
            <a:prstDash val="solid"/>
            <a:round/>
            <a:headEnd len="med" w="med" type="none"/>
            <a:tailEnd len="med" w="med" type="none"/>
          </a:ln>
        </p:spPr>
      </p:sp>
      <p:sp>
        <p:nvSpPr>
          <p:cNvPr id="475" name="Google Shape;475;p42"/>
          <p:cNvSpPr/>
          <p:nvPr/>
        </p:nvSpPr>
        <p:spPr>
          <a:xfrm flipH="1">
            <a:off x="8493919" y="0"/>
            <a:ext cx="650081" cy="1901941"/>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2"/>
          <p:cNvSpPr/>
          <p:nvPr/>
        </p:nvSpPr>
        <p:spPr>
          <a:xfrm>
            <a:off x="7467150" y="-12"/>
            <a:ext cx="1676875" cy="1714825"/>
          </a:xfrm>
          <a:custGeom>
            <a:rect b="b" l="l" r="r" t="t"/>
            <a:pathLst>
              <a:path extrusionOk="0" h="68593" w="67075">
                <a:moveTo>
                  <a:pt x="0" y="0"/>
                </a:moveTo>
                <a:cubicBezTo>
                  <a:pt x="6457" y="4305"/>
                  <a:pt x="16808" y="4497"/>
                  <a:pt x="20279" y="11439"/>
                </a:cubicBezTo>
                <a:cubicBezTo>
                  <a:pt x="24645" y="20170"/>
                  <a:pt x="24779" y="30894"/>
                  <a:pt x="23399" y="40557"/>
                </a:cubicBezTo>
                <a:cubicBezTo>
                  <a:pt x="22443" y="47251"/>
                  <a:pt x="19861" y="55425"/>
                  <a:pt x="23918" y="60835"/>
                </a:cubicBezTo>
                <a:cubicBezTo>
                  <a:pt x="29936" y="68860"/>
                  <a:pt x="44585" y="70521"/>
                  <a:pt x="53556" y="66035"/>
                </a:cubicBezTo>
                <a:cubicBezTo>
                  <a:pt x="58937" y="63344"/>
                  <a:pt x="62821" y="58330"/>
                  <a:pt x="67075" y="54076"/>
                </a:cubicBez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
    <p:spTree>
      <p:nvGrpSpPr>
        <p:cNvPr id="477" name="Shape 477"/>
        <p:cNvGrpSpPr/>
        <p:nvPr/>
      </p:nvGrpSpPr>
      <p:grpSpPr>
        <a:xfrm>
          <a:off x="0" y="0"/>
          <a:ext cx="0" cy="0"/>
          <a:chOff x="0" y="0"/>
          <a:chExt cx="0" cy="0"/>
        </a:xfrm>
      </p:grpSpPr>
      <p:sp>
        <p:nvSpPr>
          <p:cNvPr id="478" name="Google Shape;478;p43"/>
          <p:cNvSpPr/>
          <p:nvPr/>
        </p:nvSpPr>
        <p:spPr>
          <a:xfrm rot="8592899">
            <a:off x="-686667" y="-845146"/>
            <a:ext cx="2156412" cy="1996296"/>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3"/>
          <p:cNvSpPr/>
          <p:nvPr/>
        </p:nvSpPr>
        <p:spPr>
          <a:xfrm rot="5400000">
            <a:off x="7600022" y="-727758"/>
            <a:ext cx="816220" cy="2271737"/>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3"/>
          <p:cNvSpPr/>
          <p:nvPr/>
        </p:nvSpPr>
        <p:spPr>
          <a:xfrm>
            <a:off x="5787600" y="3543299"/>
            <a:ext cx="3356403" cy="1600216"/>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3"/>
          <p:cNvSpPr/>
          <p:nvPr/>
        </p:nvSpPr>
        <p:spPr>
          <a:xfrm>
            <a:off x="8249625" y="-7300"/>
            <a:ext cx="903675" cy="2834824"/>
          </a:xfrm>
          <a:custGeom>
            <a:rect b="b" l="l" r="r" t="t"/>
            <a:pathLst>
              <a:path extrusionOk="0" h="85412" w="36147">
                <a:moveTo>
                  <a:pt x="0" y="0"/>
                </a:moveTo>
                <a:cubicBezTo>
                  <a:pt x="18570" y="4650"/>
                  <a:pt x="37121" y="56420"/>
                  <a:pt x="18073" y="54512"/>
                </a:cubicBezTo>
                <a:cubicBezTo>
                  <a:pt x="16893" y="54394"/>
                  <a:pt x="15046" y="52255"/>
                  <a:pt x="16033" y="51597"/>
                </a:cubicBezTo>
                <a:cubicBezTo>
                  <a:pt x="18616" y="49875"/>
                  <a:pt x="23389" y="52027"/>
                  <a:pt x="24778" y="54804"/>
                </a:cubicBezTo>
                <a:cubicBezTo>
                  <a:pt x="29645" y="64539"/>
                  <a:pt x="31280" y="75677"/>
                  <a:pt x="36147" y="85412"/>
                </a:cubicBezTo>
              </a:path>
            </a:pathLst>
          </a:custGeom>
          <a:noFill/>
          <a:ln cap="flat" cmpd="sng" w="9525">
            <a:solidFill>
              <a:schemeClr val="dk2"/>
            </a:solidFill>
            <a:prstDash val="solid"/>
            <a:round/>
            <a:headEnd len="med" w="med" type="none"/>
            <a:tailEnd len="med" w="med" type="none"/>
          </a:ln>
        </p:spPr>
      </p:sp>
      <p:grpSp>
        <p:nvGrpSpPr>
          <p:cNvPr id="482" name="Google Shape;482;p43"/>
          <p:cNvGrpSpPr/>
          <p:nvPr/>
        </p:nvGrpSpPr>
        <p:grpSpPr>
          <a:xfrm rot="5400000">
            <a:off x="4109853" y="-153796"/>
            <a:ext cx="934617" cy="1180258"/>
            <a:chOff x="9635" y="1954525"/>
            <a:chExt cx="1192265" cy="1234450"/>
          </a:xfrm>
        </p:grpSpPr>
        <p:sp>
          <p:nvSpPr>
            <p:cNvPr id="483" name="Google Shape;483;p43"/>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3"/>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3"/>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3"/>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3"/>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3"/>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 name="Google Shape;489;p43"/>
          <p:cNvSpPr/>
          <p:nvPr/>
        </p:nvSpPr>
        <p:spPr>
          <a:xfrm>
            <a:off x="4" y="4322575"/>
            <a:ext cx="2703610" cy="831744"/>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6"/>
          <p:cNvSpPr/>
          <p:nvPr/>
        </p:nvSpPr>
        <p:spPr>
          <a:xfrm flipH="1">
            <a:off x="8493919" y="0"/>
            <a:ext cx="650081" cy="1901941"/>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56" name="Google Shape;56;p6"/>
          <p:cNvSpPr/>
          <p:nvPr/>
        </p:nvSpPr>
        <p:spPr>
          <a:xfrm flipH="1" rot="-9374510">
            <a:off x="-1503418" y="-379184"/>
            <a:ext cx="3346907" cy="1637926"/>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a:off x="5618999" y="3304016"/>
            <a:ext cx="3525036" cy="1839478"/>
          </a:xfrm>
          <a:custGeom>
            <a:rect b="b" l="l" r="r" t="t"/>
            <a:pathLst>
              <a:path extrusionOk="0" h="19897" w="31908">
                <a:moveTo>
                  <a:pt x="29851" y="0"/>
                </a:moveTo>
                <a:cubicBezTo>
                  <a:pt x="29701" y="0"/>
                  <a:pt x="29550" y="4"/>
                  <a:pt x="29399" y="11"/>
                </a:cubicBezTo>
                <a:cubicBezTo>
                  <a:pt x="25852" y="182"/>
                  <a:pt x="22475" y="2397"/>
                  <a:pt x="20906" y="5585"/>
                </a:cubicBezTo>
                <a:cubicBezTo>
                  <a:pt x="19908" y="7610"/>
                  <a:pt x="19562" y="10026"/>
                  <a:pt x="18011" y="11670"/>
                </a:cubicBezTo>
                <a:cubicBezTo>
                  <a:pt x="16460" y="13310"/>
                  <a:pt x="14034" y="13796"/>
                  <a:pt x="11770" y="13848"/>
                </a:cubicBezTo>
                <a:cubicBezTo>
                  <a:pt x="11569" y="13853"/>
                  <a:pt x="11368" y="13855"/>
                  <a:pt x="11166" y="13855"/>
                </a:cubicBezTo>
                <a:cubicBezTo>
                  <a:pt x="10164" y="13855"/>
                  <a:pt x="9157" y="13807"/>
                  <a:pt x="8156" y="13807"/>
                </a:cubicBezTo>
                <a:cubicBezTo>
                  <a:pt x="7093" y="13807"/>
                  <a:pt x="6036" y="13861"/>
                  <a:pt x="4998" y="14082"/>
                </a:cubicBezTo>
                <a:cubicBezTo>
                  <a:pt x="2783" y="14549"/>
                  <a:pt x="568" y="16019"/>
                  <a:pt x="115" y="18238"/>
                </a:cubicBezTo>
                <a:cubicBezTo>
                  <a:pt x="4" y="18783"/>
                  <a:pt x="0" y="19347"/>
                  <a:pt x="104" y="19896"/>
                </a:cubicBezTo>
                <a:lnTo>
                  <a:pt x="31908" y="19896"/>
                </a:lnTo>
                <a:lnTo>
                  <a:pt x="31908" y="223"/>
                </a:lnTo>
                <a:cubicBezTo>
                  <a:pt x="31231" y="76"/>
                  <a:pt x="30542" y="0"/>
                  <a:pt x="29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rot="-4958368">
            <a:off x="-497011" y="3613742"/>
            <a:ext cx="2156432" cy="1996315"/>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a:off x="7467150" y="-12"/>
            <a:ext cx="1676875" cy="1714825"/>
          </a:xfrm>
          <a:custGeom>
            <a:rect b="b" l="l" r="r" t="t"/>
            <a:pathLst>
              <a:path extrusionOk="0" h="68593" w="67075">
                <a:moveTo>
                  <a:pt x="0" y="0"/>
                </a:moveTo>
                <a:cubicBezTo>
                  <a:pt x="6457" y="4305"/>
                  <a:pt x="16808" y="4497"/>
                  <a:pt x="20279" y="11439"/>
                </a:cubicBezTo>
                <a:cubicBezTo>
                  <a:pt x="24645" y="20170"/>
                  <a:pt x="24779" y="30894"/>
                  <a:pt x="23399" y="40557"/>
                </a:cubicBezTo>
                <a:cubicBezTo>
                  <a:pt x="22443" y="47251"/>
                  <a:pt x="19861" y="55425"/>
                  <a:pt x="23918" y="60835"/>
                </a:cubicBezTo>
                <a:cubicBezTo>
                  <a:pt x="29936" y="68860"/>
                  <a:pt x="44585" y="70521"/>
                  <a:pt x="53556" y="66035"/>
                </a:cubicBezTo>
                <a:cubicBezTo>
                  <a:pt x="58937" y="63344"/>
                  <a:pt x="62821" y="58330"/>
                  <a:pt x="67075" y="54076"/>
                </a:cubicBezTo>
              </a:path>
            </a:pathLst>
          </a:custGeom>
          <a:noFill/>
          <a:ln cap="flat" cmpd="sng" w="9525">
            <a:solidFill>
              <a:schemeClr val="dk2"/>
            </a:solidFill>
            <a:prstDash val="solid"/>
            <a:round/>
            <a:headEnd len="med" w="med" type="none"/>
            <a:tailEnd len="med" w="med" type="none"/>
          </a:ln>
        </p:spPr>
      </p:sp>
      <p:sp>
        <p:nvSpPr>
          <p:cNvPr id="60" name="Google Shape;60;p6"/>
          <p:cNvSpPr/>
          <p:nvPr/>
        </p:nvSpPr>
        <p:spPr>
          <a:xfrm>
            <a:off x="-76575" y="-42525"/>
            <a:ext cx="978250" cy="3062300"/>
          </a:xfrm>
          <a:custGeom>
            <a:rect b="b" l="l" r="r" t="t"/>
            <a:pathLst>
              <a:path extrusionOk="0" h="122492" w="39130">
                <a:moveTo>
                  <a:pt x="0" y="122492"/>
                </a:moveTo>
                <a:cubicBezTo>
                  <a:pt x="9144" y="119447"/>
                  <a:pt x="13669" y="106242"/>
                  <a:pt x="12930" y="96633"/>
                </a:cubicBezTo>
                <a:cubicBezTo>
                  <a:pt x="12025" y="84862"/>
                  <a:pt x="3175" y="72437"/>
                  <a:pt x="7826" y="61586"/>
                </a:cubicBezTo>
                <a:cubicBezTo>
                  <a:pt x="9462" y="57768"/>
                  <a:pt x="11032" y="52693"/>
                  <a:pt x="14972" y="51378"/>
                </a:cubicBezTo>
                <a:cubicBezTo>
                  <a:pt x="17662" y="50481"/>
                  <a:pt x="23548" y="54267"/>
                  <a:pt x="21777" y="56482"/>
                </a:cubicBezTo>
                <a:cubicBezTo>
                  <a:pt x="19646" y="59147"/>
                  <a:pt x="13602" y="56723"/>
                  <a:pt x="11909" y="53760"/>
                </a:cubicBezTo>
                <a:cubicBezTo>
                  <a:pt x="9744" y="49971"/>
                  <a:pt x="8954" y="45097"/>
                  <a:pt x="9868" y="40830"/>
                </a:cubicBezTo>
                <a:cubicBezTo>
                  <a:pt x="11941" y="31146"/>
                  <a:pt x="17495" y="21973"/>
                  <a:pt x="24499" y="14971"/>
                </a:cubicBezTo>
                <a:cubicBezTo>
                  <a:pt x="29433" y="10037"/>
                  <a:pt x="36923" y="6620"/>
                  <a:pt x="39130" y="0"/>
                </a:cubicBezTo>
              </a:path>
            </a:pathLst>
          </a:custGeom>
          <a:noFill/>
          <a:ln cap="flat" cmpd="sng" w="9525">
            <a:solidFill>
              <a:schemeClr val="dk2"/>
            </a:solidFill>
            <a:prstDash val="solid"/>
            <a:round/>
            <a:headEnd len="med" w="med" type="none"/>
            <a:tailEnd len="med" w="med" type="none"/>
          </a:ln>
        </p:spPr>
      </p:sp>
      <p:sp>
        <p:nvSpPr>
          <p:cNvPr id="61" name="Google Shape;61;p6"/>
          <p:cNvSpPr txBox="1"/>
          <p:nvPr>
            <p:ph type="title"/>
          </p:nvPr>
        </p:nvSpPr>
        <p:spPr>
          <a:xfrm>
            <a:off x="718125" y="445025"/>
            <a:ext cx="7707900" cy="57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sp>
        <p:nvSpPr>
          <p:cNvPr id="63" name="Google Shape;63;p7"/>
          <p:cNvSpPr txBox="1"/>
          <p:nvPr>
            <p:ph idx="1" type="subTitle"/>
          </p:nvPr>
        </p:nvSpPr>
        <p:spPr>
          <a:xfrm>
            <a:off x="801225" y="3061400"/>
            <a:ext cx="3853800" cy="7866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1600"/>
              <a:buNone/>
              <a:defRPr sz="1600"/>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64" name="Google Shape;64;p7"/>
          <p:cNvSpPr txBox="1"/>
          <p:nvPr>
            <p:ph type="title"/>
          </p:nvPr>
        </p:nvSpPr>
        <p:spPr>
          <a:xfrm>
            <a:off x="801225" y="1295400"/>
            <a:ext cx="3853800" cy="1725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5" name="Google Shape;65;p7"/>
          <p:cNvSpPr/>
          <p:nvPr/>
        </p:nvSpPr>
        <p:spPr>
          <a:xfrm>
            <a:off x="-385875" y="4067158"/>
            <a:ext cx="2698633" cy="1664217"/>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7"/>
          <p:cNvSpPr/>
          <p:nvPr/>
        </p:nvSpPr>
        <p:spPr>
          <a:xfrm flipH="1" rot="-5400000">
            <a:off x="1080284" y="-1080279"/>
            <a:ext cx="786609" cy="2947182"/>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p:nvPr/>
        </p:nvSpPr>
        <p:spPr>
          <a:xfrm>
            <a:off x="126875" y="4467633"/>
            <a:ext cx="3082400" cy="690800"/>
          </a:xfrm>
          <a:custGeom>
            <a:rect b="b" l="l" r="r" t="t"/>
            <a:pathLst>
              <a:path extrusionOk="0" h="27632" w="123296">
                <a:moveTo>
                  <a:pt x="0" y="27632"/>
                </a:moveTo>
                <a:cubicBezTo>
                  <a:pt x="4249" y="21968"/>
                  <a:pt x="7989" y="15584"/>
                  <a:pt x="13699" y="11396"/>
                </a:cubicBezTo>
                <a:cubicBezTo>
                  <a:pt x="22606" y="4864"/>
                  <a:pt x="35127" y="4800"/>
                  <a:pt x="46172" y="4800"/>
                </a:cubicBezTo>
                <a:cubicBezTo>
                  <a:pt x="54434" y="4800"/>
                  <a:pt x="69005" y="6178"/>
                  <a:pt x="69005" y="14440"/>
                </a:cubicBezTo>
                <a:cubicBezTo>
                  <a:pt x="69005" y="16000"/>
                  <a:pt x="66848" y="18182"/>
                  <a:pt x="65453" y="17485"/>
                </a:cubicBezTo>
                <a:cubicBezTo>
                  <a:pt x="59134" y="14325"/>
                  <a:pt x="72957" y="3990"/>
                  <a:pt x="79660" y="1755"/>
                </a:cubicBezTo>
                <a:cubicBezTo>
                  <a:pt x="93903" y="-2993"/>
                  <a:pt x="112680" y="2302"/>
                  <a:pt x="123296" y="12918"/>
                </a:cubicBezTo>
              </a:path>
            </a:pathLst>
          </a:custGeom>
          <a:noFill/>
          <a:ln cap="flat" cmpd="sng" w="9525">
            <a:solidFill>
              <a:schemeClr val="dk2"/>
            </a:solidFill>
            <a:prstDash val="solid"/>
            <a:round/>
            <a:headEnd len="med" w="med" type="none"/>
            <a:tailEnd len="med" w="med" type="none"/>
          </a:ln>
        </p:spPr>
      </p:sp>
      <p:sp>
        <p:nvSpPr>
          <p:cNvPr id="68" name="Google Shape;68;p7"/>
          <p:cNvSpPr/>
          <p:nvPr/>
        </p:nvSpPr>
        <p:spPr>
          <a:xfrm flipH="1" rot="-8592850">
            <a:off x="6376727" y="-1302662"/>
            <a:ext cx="3499608" cy="3239758"/>
          </a:xfrm>
          <a:custGeom>
            <a:rect b="b" l="l" r="r" t="t"/>
            <a:pathLst>
              <a:path extrusionOk="0" h="21906" w="23663">
                <a:moveTo>
                  <a:pt x="9935" y="1"/>
                </a:moveTo>
                <a:cubicBezTo>
                  <a:pt x="9728" y="1"/>
                  <a:pt x="9519" y="11"/>
                  <a:pt x="9310" y="31"/>
                </a:cubicBezTo>
                <a:cubicBezTo>
                  <a:pt x="7507" y="213"/>
                  <a:pt x="5859" y="1134"/>
                  <a:pt x="4386" y="2191"/>
                </a:cubicBezTo>
                <a:cubicBezTo>
                  <a:pt x="3017" y="3178"/>
                  <a:pt x="1711" y="4343"/>
                  <a:pt x="976" y="5865"/>
                </a:cubicBezTo>
                <a:cubicBezTo>
                  <a:pt x="0" y="7894"/>
                  <a:pt x="215" y="10447"/>
                  <a:pt x="1514" y="12284"/>
                </a:cubicBezTo>
                <a:cubicBezTo>
                  <a:pt x="2689" y="13945"/>
                  <a:pt x="4708" y="14962"/>
                  <a:pt x="6735" y="14962"/>
                </a:cubicBezTo>
                <a:cubicBezTo>
                  <a:pt x="6954" y="14962"/>
                  <a:pt x="7173" y="14950"/>
                  <a:pt x="7392" y="14926"/>
                </a:cubicBezTo>
                <a:cubicBezTo>
                  <a:pt x="8573" y="14797"/>
                  <a:pt x="9742" y="14333"/>
                  <a:pt x="10911" y="14333"/>
                </a:cubicBezTo>
                <a:cubicBezTo>
                  <a:pt x="11151" y="14333"/>
                  <a:pt x="11392" y="14353"/>
                  <a:pt x="11633" y="14399"/>
                </a:cubicBezTo>
                <a:cubicBezTo>
                  <a:pt x="13043" y="14670"/>
                  <a:pt x="14126" y="15801"/>
                  <a:pt x="14924" y="16993"/>
                </a:cubicBezTo>
                <a:cubicBezTo>
                  <a:pt x="15726" y="18187"/>
                  <a:pt x="16353" y="19512"/>
                  <a:pt x="17358" y="20536"/>
                </a:cubicBezTo>
                <a:cubicBezTo>
                  <a:pt x="18128" y="21323"/>
                  <a:pt x="19213" y="21906"/>
                  <a:pt x="20281" y="21906"/>
                </a:cubicBezTo>
                <a:cubicBezTo>
                  <a:pt x="20608" y="21906"/>
                  <a:pt x="20933" y="21851"/>
                  <a:pt x="21247" y="21731"/>
                </a:cubicBezTo>
                <a:cubicBezTo>
                  <a:pt x="22245" y="21349"/>
                  <a:pt x="22928" y="20369"/>
                  <a:pt x="23221" y="19338"/>
                </a:cubicBezTo>
                <a:cubicBezTo>
                  <a:pt x="23663" y="17776"/>
                  <a:pt x="23588" y="16566"/>
                  <a:pt x="22557" y="15371"/>
                </a:cubicBezTo>
                <a:cubicBezTo>
                  <a:pt x="21221" y="13820"/>
                  <a:pt x="20108" y="12132"/>
                  <a:pt x="19332" y="10228"/>
                </a:cubicBezTo>
                <a:cubicBezTo>
                  <a:pt x="18661" y="8588"/>
                  <a:pt x="18234" y="6852"/>
                  <a:pt x="17455" y="5260"/>
                </a:cubicBezTo>
                <a:cubicBezTo>
                  <a:pt x="16034" y="2369"/>
                  <a:pt x="13115" y="1"/>
                  <a:pt x="99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7"/>
          <p:cNvSpPr/>
          <p:nvPr/>
        </p:nvSpPr>
        <p:spPr>
          <a:xfrm>
            <a:off x="6697050" y="-46775"/>
            <a:ext cx="2446944" cy="1525413"/>
          </a:xfrm>
          <a:custGeom>
            <a:rect b="b" l="l" r="r" t="t"/>
            <a:pathLst>
              <a:path extrusionOk="0" h="80699" w="133658">
                <a:moveTo>
                  <a:pt x="133658" y="77775"/>
                </a:moveTo>
                <a:cubicBezTo>
                  <a:pt x="120547" y="84331"/>
                  <a:pt x="101547" y="78911"/>
                  <a:pt x="90513" y="69260"/>
                </a:cubicBezTo>
                <a:cubicBezTo>
                  <a:pt x="79188" y="59354"/>
                  <a:pt x="75019" y="41359"/>
                  <a:pt x="61561" y="34630"/>
                </a:cubicBezTo>
                <a:cubicBezTo>
                  <a:pt x="49976" y="28837"/>
                  <a:pt x="35931" y="30404"/>
                  <a:pt x="23525" y="26682"/>
                </a:cubicBezTo>
                <a:cubicBezTo>
                  <a:pt x="16635" y="24615"/>
                  <a:pt x="8828" y="22557"/>
                  <a:pt x="4223" y="17031"/>
                </a:cubicBezTo>
                <a:cubicBezTo>
                  <a:pt x="517" y="12583"/>
                  <a:pt x="-1014" y="5492"/>
                  <a:pt x="817" y="0"/>
                </a:cubicBez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0" name="Shape 70"/>
        <p:cNvGrpSpPr/>
        <p:nvPr/>
      </p:nvGrpSpPr>
      <p:grpSpPr>
        <a:xfrm>
          <a:off x="0" y="0"/>
          <a:ext cx="0" cy="0"/>
          <a:chOff x="0" y="0"/>
          <a:chExt cx="0" cy="0"/>
        </a:xfrm>
      </p:grpSpPr>
      <p:sp>
        <p:nvSpPr>
          <p:cNvPr id="71" name="Google Shape;71;p8"/>
          <p:cNvSpPr/>
          <p:nvPr/>
        </p:nvSpPr>
        <p:spPr>
          <a:xfrm flipH="1" rot="10800000">
            <a:off x="1" y="-6"/>
            <a:ext cx="2194496" cy="1307756"/>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rgbClr val="E4F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flipH="1" rot="10800000">
            <a:off x="6101384" y="-152389"/>
            <a:ext cx="3095080" cy="1455649"/>
          </a:xfrm>
          <a:custGeom>
            <a:rect b="b" l="l" r="r" t="t"/>
            <a:pathLst>
              <a:path extrusionOk="0" h="16340" w="34743">
                <a:moveTo>
                  <a:pt x="25590" y="0"/>
                </a:moveTo>
                <a:cubicBezTo>
                  <a:pt x="25463" y="0"/>
                  <a:pt x="25337" y="3"/>
                  <a:pt x="25210" y="9"/>
                </a:cubicBezTo>
                <a:cubicBezTo>
                  <a:pt x="22164" y="158"/>
                  <a:pt x="19266" y="2061"/>
                  <a:pt x="17919" y="4796"/>
                </a:cubicBezTo>
                <a:cubicBezTo>
                  <a:pt x="17061" y="6536"/>
                  <a:pt x="16768" y="8607"/>
                  <a:pt x="15436" y="10017"/>
                </a:cubicBezTo>
                <a:cubicBezTo>
                  <a:pt x="14100" y="11427"/>
                  <a:pt x="12019" y="11842"/>
                  <a:pt x="10078" y="11887"/>
                </a:cubicBezTo>
                <a:cubicBezTo>
                  <a:pt x="9903" y="11891"/>
                  <a:pt x="9728" y="11892"/>
                  <a:pt x="9552" y="11892"/>
                </a:cubicBezTo>
                <a:cubicBezTo>
                  <a:pt x="8697" y="11892"/>
                  <a:pt x="7838" y="11853"/>
                  <a:pt x="6985" y="11853"/>
                </a:cubicBezTo>
                <a:cubicBezTo>
                  <a:pt x="6069" y="11853"/>
                  <a:pt x="5158" y="11898"/>
                  <a:pt x="4264" y="12087"/>
                </a:cubicBezTo>
                <a:cubicBezTo>
                  <a:pt x="2364" y="12488"/>
                  <a:pt x="460" y="13750"/>
                  <a:pt x="71" y="15653"/>
                </a:cubicBezTo>
                <a:cubicBezTo>
                  <a:pt x="26" y="15879"/>
                  <a:pt x="0" y="16109"/>
                  <a:pt x="0" y="16340"/>
                </a:cubicBezTo>
                <a:lnTo>
                  <a:pt x="34112" y="16340"/>
                </a:lnTo>
                <a:cubicBezTo>
                  <a:pt x="34676" y="14521"/>
                  <a:pt x="34742" y="12544"/>
                  <a:pt x="34635" y="10629"/>
                </a:cubicBezTo>
                <a:cubicBezTo>
                  <a:pt x="34509" y="8347"/>
                  <a:pt x="34127" y="6009"/>
                  <a:pt x="32924" y="4069"/>
                </a:cubicBezTo>
                <a:cubicBezTo>
                  <a:pt x="31388" y="1583"/>
                  <a:pt x="28505" y="0"/>
                  <a:pt x="255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7361964" y="3401074"/>
            <a:ext cx="1819822" cy="2128300"/>
          </a:xfrm>
          <a:custGeom>
            <a:rect b="b" l="l" r="r" t="t"/>
            <a:pathLst>
              <a:path extrusionOk="0" h="19906" w="17022">
                <a:moveTo>
                  <a:pt x="9196" y="0"/>
                </a:moveTo>
                <a:cubicBezTo>
                  <a:pt x="7480" y="0"/>
                  <a:pt x="5759" y="553"/>
                  <a:pt x="4405" y="1612"/>
                </a:cubicBezTo>
                <a:cubicBezTo>
                  <a:pt x="3036" y="2684"/>
                  <a:pt x="1986" y="4242"/>
                  <a:pt x="361" y="4858"/>
                </a:cubicBezTo>
                <a:cubicBezTo>
                  <a:pt x="242" y="4903"/>
                  <a:pt x="123" y="4944"/>
                  <a:pt x="1" y="4977"/>
                </a:cubicBezTo>
                <a:lnTo>
                  <a:pt x="1" y="17897"/>
                </a:lnTo>
                <a:cubicBezTo>
                  <a:pt x="60" y="17935"/>
                  <a:pt x="116" y="17975"/>
                  <a:pt x="175" y="18012"/>
                </a:cubicBezTo>
                <a:cubicBezTo>
                  <a:pt x="2072" y="19205"/>
                  <a:pt x="4365" y="19906"/>
                  <a:pt x="6595" y="19906"/>
                </a:cubicBezTo>
                <a:cubicBezTo>
                  <a:pt x="8514" y="19906"/>
                  <a:pt x="10387" y="19387"/>
                  <a:pt x="11919" y="18217"/>
                </a:cubicBezTo>
                <a:cubicBezTo>
                  <a:pt x="13671" y="16881"/>
                  <a:pt x="14784" y="14877"/>
                  <a:pt x="15630" y="12844"/>
                </a:cubicBezTo>
                <a:cubicBezTo>
                  <a:pt x="16420" y="10951"/>
                  <a:pt x="17021" y="8918"/>
                  <a:pt x="16810" y="6877"/>
                </a:cubicBezTo>
                <a:cubicBezTo>
                  <a:pt x="16524" y="4161"/>
                  <a:pt x="14676" y="1660"/>
                  <a:pt x="12160" y="591"/>
                </a:cubicBezTo>
                <a:cubicBezTo>
                  <a:pt x="11225" y="194"/>
                  <a:pt x="10211" y="0"/>
                  <a:pt x="91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rot="10800000">
            <a:off x="0" y="3136929"/>
            <a:ext cx="2029579" cy="2006571"/>
          </a:xfrm>
          <a:custGeom>
            <a:rect b="b" l="l" r="r" t="t"/>
            <a:pathLst>
              <a:path extrusionOk="0" h="15960" w="16143">
                <a:moveTo>
                  <a:pt x="1" y="1"/>
                </a:moveTo>
                <a:lnTo>
                  <a:pt x="1" y="15960"/>
                </a:lnTo>
                <a:cubicBezTo>
                  <a:pt x="546" y="14164"/>
                  <a:pt x="583" y="12160"/>
                  <a:pt x="1667" y="10631"/>
                </a:cubicBezTo>
                <a:cubicBezTo>
                  <a:pt x="2788" y="9043"/>
                  <a:pt x="4788" y="8338"/>
                  <a:pt x="6706" y="8023"/>
                </a:cubicBezTo>
                <a:cubicBezTo>
                  <a:pt x="8624" y="7704"/>
                  <a:pt x="10610" y="7670"/>
                  <a:pt x="12435" y="7006"/>
                </a:cubicBezTo>
                <a:cubicBezTo>
                  <a:pt x="14261" y="6338"/>
                  <a:pt x="15964" y="4821"/>
                  <a:pt x="16079" y="2884"/>
                </a:cubicBezTo>
                <a:cubicBezTo>
                  <a:pt x="16142" y="1841"/>
                  <a:pt x="15734" y="835"/>
                  <a:pt x="150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5" name="Google Shape;75;p8"/>
          <p:cNvSpPr/>
          <p:nvPr/>
        </p:nvSpPr>
        <p:spPr>
          <a:xfrm>
            <a:off x="7927999" y="0"/>
            <a:ext cx="1268443" cy="2424450"/>
          </a:xfrm>
          <a:custGeom>
            <a:rect b="b" l="l" r="r" t="t"/>
            <a:pathLst>
              <a:path extrusionOk="0" h="74587" w="39023">
                <a:moveTo>
                  <a:pt x="969" y="0"/>
                </a:moveTo>
                <a:cubicBezTo>
                  <a:pt x="-1515" y="12431"/>
                  <a:pt x="631" y="28076"/>
                  <a:pt x="9595" y="37040"/>
                </a:cubicBezTo>
                <a:cubicBezTo>
                  <a:pt x="14416" y="41861"/>
                  <a:pt x="23262" y="41733"/>
                  <a:pt x="27353" y="47187"/>
                </a:cubicBezTo>
                <a:cubicBezTo>
                  <a:pt x="33310" y="55128"/>
                  <a:pt x="30147" y="70140"/>
                  <a:pt x="39023" y="74587"/>
                </a:cubicBezTo>
              </a:path>
            </a:pathLst>
          </a:custGeom>
          <a:noFill/>
          <a:ln cap="flat" cmpd="sng" w="9525">
            <a:solidFill>
              <a:schemeClr val="dk2"/>
            </a:solidFill>
            <a:prstDash val="solid"/>
            <a:round/>
            <a:headEnd len="med" w="med" type="none"/>
            <a:tailEnd len="med" w="med" type="none"/>
          </a:ln>
        </p:spPr>
      </p:sp>
      <p:sp>
        <p:nvSpPr>
          <p:cNvPr id="76" name="Google Shape;76;p8"/>
          <p:cNvSpPr/>
          <p:nvPr/>
        </p:nvSpPr>
        <p:spPr>
          <a:xfrm>
            <a:off x="0" y="1864675"/>
            <a:ext cx="2663800" cy="3298050"/>
          </a:xfrm>
          <a:custGeom>
            <a:rect b="b" l="l" r="r" t="t"/>
            <a:pathLst>
              <a:path extrusionOk="0" h="131922" w="106552">
                <a:moveTo>
                  <a:pt x="0" y="0"/>
                </a:moveTo>
                <a:cubicBezTo>
                  <a:pt x="10915" y="1558"/>
                  <a:pt x="22130" y="5054"/>
                  <a:pt x="30951" y="11670"/>
                </a:cubicBezTo>
                <a:cubicBezTo>
                  <a:pt x="39297" y="17930"/>
                  <a:pt x="45269" y="31330"/>
                  <a:pt x="41606" y="41098"/>
                </a:cubicBezTo>
                <a:cubicBezTo>
                  <a:pt x="40464" y="44144"/>
                  <a:pt x="35890" y="47120"/>
                  <a:pt x="32980" y="45665"/>
                </a:cubicBezTo>
                <a:cubicBezTo>
                  <a:pt x="31401" y="44875"/>
                  <a:pt x="31030" y="42304"/>
                  <a:pt x="31458" y="40591"/>
                </a:cubicBezTo>
                <a:cubicBezTo>
                  <a:pt x="32936" y="34675"/>
                  <a:pt x="44846" y="37946"/>
                  <a:pt x="49724" y="41606"/>
                </a:cubicBezTo>
                <a:cubicBezTo>
                  <a:pt x="63849" y="52203"/>
                  <a:pt x="57049" y="76551"/>
                  <a:pt x="64946" y="92345"/>
                </a:cubicBezTo>
                <a:cubicBezTo>
                  <a:pt x="73506" y="109465"/>
                  <a:pt x="106552" y="112781"/>
                  <a:pt x="106552" y="131922"/>
                </a:cubicBezTo>
              </a:path>
            </a:pathLst>
          </a:custGeom>
          <a:noFill/>
          <a:ln cap="flat" cmpd="sng" w="9525">
            <a:solidFill>
              <a:schemeClr val="dk2"/>
            </a:solidFill>
            <a:prstDash val="solid"/>
            <a:round/>
            <a:headEnd len="med" w="med" type="none"/>
            <a:tailEnd len="med" w="med" type="none"/>
          </a:ln>
        </p:spPr>
      </p:sp>
      <p:grpSp>
        <p:nvGrpSpPr>
          <p:cNvPr id="77" name="Google Shape;77;p8"/>
          <p:cNvGrpSpPr/>
          <p:nvPr/>
        </p:nvGrpSpPr>
        <p:grpSpPr>
          <a:xfrm rot="5400000">
            <a:off x="4193895" y="-239122"/>
            <a:ext cx="691395" cy="1169642"/>
            <a:chOff x="9635" y="1954525"/>
            <a:chExt cx="1192265" cy="1234450"/>
          </a:xfrm>
        </p:grpSpPr>
        <p:sp>
          <p:nvSpPr>
            <p:cNvPr id="78" name="Google Shape;78;p8"/>
            <p:cNvSpPr/>
            <p:nvPr/>
          </p:nvSpPr>
          <p:spPr>
            <a:xfrm rot="5400000">
              <a:off x="526878" y="1437282"/>
              <a:ext cx="150460" cy="1184945"/>
            </a:xfrm>
            <a:custGeom>
              <a:rect b="b" l="l" r="r" t="t"/>
              <a:pathLst>
                <a:path extrusionOk="0" h="10199" w="1295">
                  <a:moveTo>
                    <a:pt x="1061" y="1"/>
                  </a:moveTo>
                  <a:cubicBezTo>
                    <a:pt x="955" y="1"/>
                    <a:pt x="842" y="50"/>
                    <a:pt x="795" y="143"/>
                  </a:cubicBezTo>
                  <a:cubicBezTo>
                    <a:pt x="64" y="1616"/>
                    <a:pt x="301" y="3271"/>
                    <a:pt x="186" y="4848"/>
                  </a:cubicBezTo>
                  <a:cubicBezTo>
                    <a:pt x="120" y="5753"/>
                    <a:pt x="90" y="6681"/>
                    <a:pt x="149" y="7586"/>
                  </a:cubicBezTo>
                  <a:cubicBezTo>
                    <a:pt x="212" y="8481"/>
                    <a:pt x="138" y="9315"/>
                    <a:pt x="1" y="10199"/>
                  </a:cubicBezTo>
                  <a:lnTo>
                    <a:pt x="877" y="10199"/>
                  </a:lnTo>
                  <a:cubicBezTo>
                    <a:pt x="1192" y="8503"/>
                    <a:pt x="910" y="6803"/>
                    <a:pt x="1088" y="5096"/>
                  </a:cubicBezTo>
                  <a:cubicBezTo>
                    <a:pt x="1255" y="3464"/>
                    <a:pt x="1181" y="1835"/>
                    <a:pt x="1285" y="202"/>
                  </a:cubicBezTo>
                  <a:cubicBezTo>
                    <a:pt x="1295" y="65"/>
                    <a:pt x="1183"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498994" y="1710894"/>
              <a:ext cx="141978" cy="1120696"/>
            </a:xfrm>
            <a:custGeom>
              <a:rect b="b" l="l" r="r" t="t"/>
              <a:pathLst>
                <a:path extrusionOk="0" h="9646" w="1222">
                  <a:moveTo>
                    <a:pt x="556" y="1"/>
                  </a:moveTo>
                  <a:cubicBezTo>
                    <a:pt x="511" y="1"/>
                    <a:pt x="466" y="26"/>
                    <a:pt x="468" y="76"/>
                  </a:cubicBezTo>
                  <a:cubicBezTo>
                    <a:pt x="498" y="948"/>
                    <a:pt x="309" y="1842"/>
                    <a:pt x="298" y="2722"/>
                  </a:cubicBezTo>
                  <a:cubicBezTo>
                    <a:pt x="283" y="3631"/>
                    <a:pt x="186" y="4529"/>
                    <a:pt x="168" y="5434"/>
                  </a:cubicBezTo>
                  <a:cubicBezTo>
                    <a:pt x="149" y="6339"/>
                    <a:pt x="149" y="7245"/>
                    <a:pt x="134" y="8154"/>
                  </a:cubicBezTo>
                  <a:cubicBezTo>
                    <a:pt x="127" y="8655"/>
                    <a:pt x="68" y="9148"/>
                    <a:pt x="1" y="9646"/>
                  </a:cubicBezTo>
                  <a:lnTo>
                    <a:pt x="732" y="9646"/>
                  </a:lnTo>
                  <a:cubicBezTo>
                    <a:pt x="802" y="9044"/>
                    <a:pt x="843" y="8440"/>
                    <a:pt x="851" y="7835"/>
                  </a:cubicBezTo>
                  <a:cubicBezTo>
                    <a:pt x="854" y="6877"/>
                    <a:pt x="791" y="5913"/>
                    <a:pt x="854" y="4955"/>
                  </a:cubicBezTo>
                  <a:cubicBezTo>
                    <a:pt x="955" y="3386"/>
                    <a:pt x="1222" y="1582"/>
                    <a:pt x="650" y="57"/>
                  </a:cubicBezTo>
                  <a:cubicBezTo>
                    <a:pt x="637" y="20"/>
                    <a:pt x="596" y="1"/>
                    <a:pt x="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rot="5400000">
              <a:off x="507592" y="2370583"/>
              <a:ext cx="108749" cy="1104663"/>
            </a:xfrm>
            <a:custGeom>
              <a:rect b="b" l="l" r="r" t="t"/>
              <a:pathLst>
                <a:path extrusionOk="0" h="9508" w="936">
                  <a:moveTo>
                    <a:pt x="220" y="0"/>
                  </a:moveTo>
                  <a:cubicBezTo>
                    <a:pt x="150" y="0"/>
                    <a:pt x="82" y="40"/>
                    <a:pt x="75" y="120"/>
                  </a:cubicBezTo>
                  <a:cubicBezTo>
                    <a:pt x="0" y="1081"/>
                    <a:pt x="101" y="2038"/>
                    <a:pt x="86" y="2999"/>
                  </a:cubicBezTo>
                  <a:cubicBezTo>
                    <a:pt x="75" y="3982"/>
                    <a:pt x="49" y="4969"/>
                    <a:pt x="37" y="5953"/>
                  </a:cubicBezTo>
                  <a:cubicBezTo>
                    <a:pt x="23" y="7136"/>
                    <a:pt x="93" y="8324"/>
                    <a:pt x="130" y="9508"/>
                  </a:cubicBezTo>
                  <a:lnTo>
                    <a:pt x="935" y="9508"/>
                  </a:lnTo>
                  <a:cubicBezTo>
                    <a:pt x="887" y="8324"/>
                    <a:pt x="806" y="7144"/>
                    <a:pt x="809" y="5960"/>
                  </a:cubicBezTo>
                  <a:cubicBezTo>
                    <a:pt x="813" y="5018"/>
                    <a:pt x="843" y="4072"/>
                    <a:pt x="798" y="3125"/>
                  </a:cubicBezTo>
                  <a:cubicBezTo>
                    <a:pt x="754" y="2105"/>
                    <a:pt x="501" y="1133"/>
                    <a:pt x="375" y="123"/>
                  </a:cubicBezTo>
                  <a:cubicBezTo>
                    <a:pt x="366" y="42"/>
                    <a:pt x="29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rot="5400000">
              <a:off x="521011" y="1881626"/>
              <a:ext cx="169514" cy="1192265"/>
            </a:xfrm>
            <a:custGeom>
              <a:rect b="b" l="l" r="r" t="t"/>
              <a:pathLst>
                <a:path extrusionOk="0" h="10262" w="1459">
                  <a:moveTo>
                    <a:pt x="375" y="0"/>
                  </a:moveTo>
                  <a:cubicBezTo>
                    <a:pt x="252" y="0"/>
                    <a:pt x="130" y="71"/>
                    <a:pt x="112" y="217"/>
                  </a:cubicBezTo>
                  <a:cubicBezTo>
                    <a:pt x="1" y="1174"/>
                    <a:pt x="234" y="2102"/>
                    <a:pt x="257" y="3056"/>
                  </a:cubicBezTo>
                  <a:cubicBezTo>
                    <a:pt x="279" y="3991"/>
                    <a:pt x="197" y="4922"/>
                    <a:pt x="245" y="5857"/>
                  </a:cubicBezTo>
                  <a:cubicBezTo>
                    <a:pt x="316" y="7334"/>
                    <a:pt x="476" y="8792"/>
                    <a:pt x="542" y="10262"/>
                  </a:cubicBezTo>
                  <a:lnTo>
                    <a:pt x="1459" y="10262"/>
                  </a:lnTo>
                  <a:cubicBezTo>
                    <a:pt x="1385" y="8792"/>
                    <a:pt x="1214" y="7338"/>
                    <a:pt x="1132" y="5861"/>
                  </a:cubicBezTo>
                  <a:cubicBezTo>
                    <a:pt x="1084" y="4967"/>
                    <a:pt x="1158" y="4072"/>
                    <a:pt x="1129" y="3178"/>
                  </a:cubicBezTo>
                  <a:cubicBezTo>
                    <a:pt x="1099" y="2180"/>
                    <a:pt x="802" y="1208"/>
                    <a:pt x="654" y="221"/>
                  </a:cubicBezTo>
                  <a:cubicBezTo>
                    <a:pt x="633" y="76"/>
                    <a:pt x="503"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509451" y="2153204"/>
              <a:ext cx="96201" cy="1095833"/>
            </a:xfrm>
            <a:custGeom>
              <a:rect b="b" l="l" r="r" t="t"/>
              <a:pathLst>
                <a:path extrusionOk="0" h="9432" w="828">
                  <a:moveTo>
                    <a:pt x="273" y="1"/>
                  </a:moveTo>
                  <a:cubicBezTo>
                    <a:pt x="214" y="1"/>
                    <a:pt x="156" y="33"/>
                    <a:pt x="152" y="99"/>
                  </a:cubicBezTo>
                  <a:cubicBezTo>
                    <a:pt x="100" y="1038"/>
                    <a:pt x="0" y="1955"/>
                    <a:pt x="4" y="2897"/>
                  </a:cubicBezTo>
                  <a:cubicBezTo>
                    <a:pt x="7" y="3788"/>
                    <a:pt x="56" y="4678"/>
                    <a:pt x="78" y="5569"/>
                  </a:cubicBezTo>
                  <a:cubicBezTo>
                    <a:pt x="108" y="6856"/>
                    <a:pt x="85" y="8144"/>
                    <a:pt x="63" y="9432"/>
                  </a:cubicBezTo>
                  <a:lnTo>
                    <a:pt x="828" y="9432"/>
                  </a:lnTo>
                  <a:cubicBezTo>
                    <a:pt x="828" y="8188"/>
                    <a:pt x="828" y="6942"/>
                    <a:pt x="783" y="5699"/>
                  </a:cubicBezTo>
                  <a:cubicBezTo>
                    <a:pt x="712" y="3829"/>
                    <a:pt x="486" y="1966"/>
                    <a:pt x="397" y="99"/>
                  </a:cubicBezTo>
                  <a:cubicBezTo>
                    <a:pt x="393" y="34"/>
                    <a:pt x="333"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rot="5400000">
              <a:off x="474886" y="2599406"/>
              <a:ext cx="124318" cy="1054821"/>
            </a:xfrm>
            <a:custGeom>
              <a:rect b="b" l="l" r="r" t="t"/>
              <a:pathLst>
                <a:path extrusionOk="0" h="9079" w="1070">
                  <a:moveTo>
                    <a:pt x="426" y="1"/>
                  </a:moveTo>
                  <a:cubicBezTo>
                    <a:pt x="357" y="1"/>
                    <a:pt x="286" y="41"/>
                    <a:pt x="275" y="121"/>
                  </a:cubicBezTo>
                  <a:cubicBezTo>
                    <a:pt x="1" y="1932"/>
                    <a:pt x="71" y="3835"/>
                    <a:pt x="64" y="5661"/>
                  </a:cubicBezTo>
                  <a:cubicBezTo>
                    <a:pt x="56" y="6808"/>
                    <a:pt x="164" y="7943"/>
                    <a:pt x="242" y="9079"/>
                  </a:cubicBezTo>
                  <a:lnTo>
                    <a:pt x="1069" y="9079"/>
                  </a:lnTo>
                  <a:cubicBezTo>
                    <a:pt x="980" y="7984"/>
                    <a:pt x="865" y="6889"/>
                    <a:pt x="858" y="5787"/>
                  </a:cubicBezTo>
                  <a:cubicBezTo>
                    <a:pt x="850" y="4819"/>
                    <a:pt x="880" y="3854"/>
                    <a:pt x="850" y="2889"/>
                  </a:cubicBezTo>
                  <a:cubicBezTo>
                    <a:pt x="836" y="2418"/>
                    <a:pt x="850" y="1943"/>
                    <a:pt x="798" y="1476"/>
                  </a:cubicBezTo>
                  <a:cubicBezTo>
                    <a:pt x="754" y="1019"/>
                    <a:pt x="613" y="581"/>
                    <a:pt x="572" y="125"/>
                  </a:cubicBezTo>
                  <a:cubicBezTo>
                    <a:pt x="565" y="41"/>
                    <a:pt x="496" y="1"/>
                    <a:pt x="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txBox="1"/>
          <p:nvPr>
            <p:ph type="title"/>
          </p:nvPr>
        </p:nvSpPr>
        <p:spPr>
          <a:xfrm>
            <a:off x="1598850" y="1179450"/>
            <a:ext cx="5946300" cy="27846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5" name="Shape 85"/>
        <p:cNvGrpSpPr/>
        <p:nvPr/>
      </p:nvGrpSpPr>
      <p:grpSpPr>
        <a:xfrm>
          <a:off x="0" y="0"/>
          <a:ext cx="0" cy="0"/>
          <a:chOff x="0" y="0"/>
          <a:chExt cx="0" cy="0"/>
        </a:xfrm>
      </p:grpSpPr>
      <p:sp>
        <p:nvSpPr>
          <p:cNvPr id="86" name="Google Shape;86;p9"/>
          <p:cNvSpPr/>
          <p:nvPr/>
        </p:nvSpPr>
        <p:spPr>
          <a:xfrm flipH="1">
            <a:off x="6318677" y="4289803"/>
            <a:ext cx="2825323" cy="1077843"/>
          </a:xfrm>
          <a:custGeom>
            <a:rect b="b" l="l" r="r" t="t"/>
            <a:pathLst>
              <a:path extrusionOk="0" h="15935" w="32562">
                <a:moveTo>
                  <a:pt x="26895" y="0"/>
                </a:moveTo>
                <a:cubicBezTo>
                  <a:pt x="26414" y="0"/>
                  <a:pt x="25908" y="76"/>
                  <a:pt x="25366" y="235"/>
                </a:cubicBezTo>
                <a:cubicBezTo>
                  <a:pt x="22978" y="934"/>
                  <a:pt x="20558" y="1350"/>
                  <a:pt x="18077" y="1350"/>
                </a:cubicBezTo>
                <a:cubicBezTo>
                  <a:pt x="17794" y="1350"/>
                  <a:pt x="17510" y="1344"/>
                  <a:pt x="17225" y="1333"/>
                </a:cubicBezTo>
                <a:cubicBezTo>
                  <a:pt x="15011" y="1248"/>
                  <a:pt x="12810" y="861"/>
                  <a:pt x="10600" y="861"/>
                </a:cubicBezTo>
                <a:cubicBezTo>
                  <a:pt x="10418" y="861"/>
                  <a:pt x="10235" y="864"/>
                  <a:pt x="10053" y="870"/>
                </a:cubicBezTo>
                <a:cubicBezTo>
                  <a:pt x="6142" y="988"/>
                  <a:pt x="2075" y="2829"/>
                  <a:pt x="1" y="6038"/>
                </a:cubicBezTo>
                <a:lnTo>
                  <a:pt x="1" y="15935"/>
                </a:lnTo>
                <a:lnTo>
                  <a:pt x="16977" y="15935"/>
                </a:lnTo>
                <a:cubicBezTo>
                  <a:pt x="17196" y="14944"/>
                  <a:pt x="17474" y="13979"/>
                  <a:pt x="18056" y="13155"/>
                </a:cubicBezTo>
                <a:cubicBezTo>
                  <a:pt x="19181" y="11571"/>
                  <a:pt x="21181" y="10866"/>
                  <a:pt x="23099" y="10547"/>
                </a:cubicBezTo>
                <a:cubicBezTo>
                  <a:pt x="25014" y="10228"/>
                  <a:pt x="26999" y="10198"/>
                  <a:pt x="28825" y="9530"/>
                </a:cubicBezTo>
                <a:cubicBezTo>
                  <a:pt x="30650" y="8866"/>
                  <a:pt x="32353" y="7348"/>
                  <a:pt x="32472" y="5408"/>
                </a:cubicBezTo>
                <a:cubicBezTo>
                  <a:pt x="32561" y="3960"/>
                  <a:pt x="31734" y="2576"/>
                  <a:pt x="30628" y="1638"/>
                </a:cubicBezTo>
                <a:cubicBezTo>
                  <a:pt x="29391" y="592"/>
                  <a:pt x="28236" y="0"/>
                  <a:pt x="26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rot="10800000">
            <a:off x="6773699" y="-22"/>
            <a:ext cx="2370301" cy="1077872"/>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flipH="1" rot="10800000">
            <a:off x="-385875" y="-592317"/>
            <a:ext cx="2698633" cy="1664217"/>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p:nvPr/>
        </p:nvSpPr>
        <p:spPr>
          <a:xfrm>
            <a:off x="5224375" y="0"/>
            <a:ext cx="3919625" cy="2194475"/>
          </a:xfrm>
          <a:custGeom>
            <a:rect b="b" l="l" r="r" t="t"/>
            <a:pathLst>
              <a:path extrusionOk="0" h="87779" w="156785">
                <a:moveTo>
                  <a:pt x="156785" y="87779"/>
                </a:moveTo>
                <a:cubicBezTo>
                  <a:pt x="153723" y="75533"/>
                  <a:pt x="151731" y="62504"/>
                  <a:pt x="145115" y="51754"/>
                </a:cubicBezTo>
                <a:cubicBezTo>
                  <a:pt x="139210" y="42159"/>
                  <a:pt x="128584" y="34930"/>
                  <a:pt x="117715" y="31966"/>
                </a:cubicBezTo>
                <a:cubicBezTo>
                  <a:pt x="90628" y="24579"/>
                  <a:pt x="61221" y="36851"/>
                  <a:pt x="33488" y="32473"/>
                </a:cubicBezTo>
                <a:cubicBezTo>
                  <a:pt x="22087" y="30673"/>
                  <a:pt x="12285" y="21697"/>
                  <a:pt x="5074" y="12685"/>
                </a:cubicBezTo>
                <a:cubicBezTo>
                  <a:pt x="2229" y="9129"/>
                  <a:pt x="2038" y="4072"/>
                  <a:pt x="0" y="0"/>
                </a:cubicBezTo>
              </a:path>
            </a:pathLst>
          </a:custGeom>
          <a:noFill/>
          <a:ln cap="flat" cmpd="sng" w="9525">
            <a:solidFill>
              <a:schemeClr val="dk2"/>
            </a:solidFill>
            <a:prstDash val="solid"/>
            <a:round/>
            <a:headEnd len="med" w="med" type="none"/>
            <a:tailEnd len="med" w="med" type="none"/>
          </a:ln>
        </p:spPr>
      </p:sp>
      <p:sp>
        <p:nvSpPr>
          <p:cNvPr id="90" name="Google Shape;90;p9"/>
          <p:cNvSpPr/>
          <p:nvPr/>
        </p:nvSpPr>
        <p:spPr>
          <a:xfrm rot="-5400000">
            <a:off x="1073200" y="3279244"/>
            <a:ext cx="800781" cy="2947182"/>
          </a:xfrm>
          <a:custGeom>
            <a:rect b="b" l="l" r="r" t="t"/>
            <a:pathLst>
              <a:path extrusionOk="0" h="25556" w="8735">
                <a:moveTo>
                  <a:pt x="0" y="0"/>
                </a:moveTo>
                <a:lnTo>
                  <a:pt x="0" y="25425"/>
                </a:lnTo>
                <a:cubicBezTo>
                  <a:pt x="1841" y="24987"/>
                  <a:pt x="3859" y="25555"/>
                  <a:pt x="5529" y="24698"/>
                </a:cubicBezTo>
                <a:cubicBezTo>
                  <a:pt x="7410" y="23733"/>
                  <a:pt x="8735" y="21418"/>
                  <a:pt x="7878" y="19340"/>
                </a:cubicBezTo>
                <a:cubicBezTo>
                  <a:pt x="6909" y="16999"/>
                  <a:pt x="3878" y="15856"/>
                  <a:pt x="3332" y="13384"/>
                </a:cubicBezTo>
                <a:cubicBezTo>
                  <a:pt x="2924" y="11544"/>
                  <a:pt x="4089" y="9744"/>
                  <a:pt x="5310" y="8308"/>
                </a:cubicBezTo>
                <a:cubicBezTo>
                  <a:pt x="6535" y="6872"/>
                  <a:pt x="7945" y="5403"/>
                  <a:pt x="8163" y="3529"/>
                </a:cubicBezTo>
                <a:cubicBezTo>
                  <a:pt x="8316" y="2230"/>
                  <a:pt x="7792" y="965"/>
                  <a:pt x="6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9"/>
          <p:cNvSpPr txBox="1"/>
          <p:nvPr>
            <p:ph type="title"/>
          </p:nvPr>
        </p:nvSpPr>
        <p:spPr>
          <a:xfrm flipH="1">
            <a:off x="641825" y="1572775"/>
            <a:ext cx="4609500" cy="786600"/>
          </a:xfrm>
          <a:prstGeom prst="rect">
            <a:avLst/>
          </a:prstGeom>
        </p:spPr>
        <p:txBody>
          <a:bodyPr anchorCtr="0" anchor="ctr" bIns="91425" lIns="91425" spcFirstLastPara="1" rIns="91425" wrap="square" tIns="91425">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92" name="Google Shape;92;p9"/>
          <p:cNvSpPr txBox="1"/>
          <p:nvPr>
            <p:ph idx="1" type="subTitle"/>
          </p:nvPr>
        </p:nvSpPr>
        <p:spPr>
          <a:xfrm flipH="1">
            <a:off x="641825" y="2359375"/>
            <a:ext cx="4609500" cy="12069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3" name="Shape 93"/>
        <p:cNvGrpSpPr/>
        <p:nvPr/>
      </p:nvGrpSpPr>
      <p:grpSpPr>
        <a:xfrm>
          <a:off x="0" y="0"/>
          <a:ext cx="0" cy="0"/>
          <a:chOff x="0" y="0"/>
          <a:chExt cx="0" cy="0"/>
        </a:xfrm>
      </p:grpSpPr>
      <p:sp>
        <p:nvSpPr>
          <p:cNvPr id="94" name="Google Shape;94;p10"/>
          <p:cNvSpPr txBox="1"/>
          <p:nvPr>
            <p:ph type="title"/>
          </p:nvPr>
        </p:nvSpPr>
        <p:spPr>
          <a:xfrm>
            <a:off x="718125" y="1240950"/>
            <a:ext cx="3441600" cy="26616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dk1"/>
              </a:buClr>
              <a:buSzPts val="3500"/>
              <a:buFont typeface="Ubuntu"/>
              <a:buNone/>
              <a:defRPr b="1" sz="3500">
                <a:solidFill>
                  <a:schemeClr val="dk1"/>
                </a:solidFill>
                <a:latin typeface="Ubuntu"/>
                <a:ea typeface="Ubuntu"/>
                <a:cs typeface="Ubuntu"/>
                <a:sym typeface="Ubuntu"/>
              </a:defRPr>
            </a:lvl1pPr>
            <a:lvl2pPr lvl="1">
              <a:spcBef>
                <a:spcPts val="0"/>
              </a:spcBef>
              <a:spcAft>
                <a:spcPts val="0"/>
              </a:spcAft>
              <a:buClr>
                <a:schemeClr val="dk1"/>
              </a:buClr>
              <a:buSzPts val="3500"/>
              <a:buFont typeface="Indie Flower"/>
              <a:buNone/>
              <a:defRPr b="1" sz="3500">
                <a:solidFill>
                  <a:schemeClr val="dk1"/>
                </a:solidFill>
                <a:latin typeface="Indie Flower"/>
                <a:ea typeface="Indie Flower"/>
                <a:cs typeface="Indie Flower"/>
                <a:sym typeface="Indie Flower"/>
              </a:defRPr>
            </a:lvl2pPr>
            <a:lvl3pPr lvl="2">
              <a:spcBef>
                <a:spcPts val="0"/>
              </a:spcBef>
              <a:spcAft>
                <a:spcPts val="0"/>
              </a:spcAft>
              <a:buClr>
                <a:schemeClr val="dk1"/>
              </a:buClr>
              <a:buSzPts val="3500"/>
              <a:buFont typeface="Indie Flower"/>
              <a:buNone/>
              <a:defRPr b="1" sz="3500">
                <a:solidFill>
                  <a:schemeClr val="dk1"/>
                </a:solidFill>
                <a:latin typeface="Indie Flower"/>
                <a:ea typeface="Indie Flower"/>
                <a:cs typeface="Indie Flower"/>
                <a:sym typeface="Indie Flower"/>
              </a:defRPr>
            </a:lvl3pPr>
            <a:lvl4pPr lvl="3">
              <a:spcBef>
                <a:spcPts val="0"/>
              </a:spcBef>
              <a:spcAft>
                <a:spcPts val="0"/>
              </a:spcAft>
              <a:buClr>
                <a:schemeClr val="dk1"/>
              </a:buClr>
              <a:buSzPts val="3500"/>
              <a:buFont typeface="Indie Flower"/>
              <a:buNone/>
              <a:defRPr b="1" sz="3500">
                <a:solidFill>
                  <a:schemeClr val="dk1"/>
                </a:solidFill>
                <a:latin typeface="Indie Flower"/>
                <a:ea typeface="Indie Flower"/>
                <a:cs typeface="Indie Flower"/>
                <a:sym typeface="Indie Flower"/>
              </a:defRPr>
            </a:lvl4pPr>
            <a:lvl5pPr lvl="4">
              <a:spcBef>
                <a:spcPts val="0"/>
              </a:spcBef>
              <a:spcAft>
                <a:spcPts val="0"/>
              </a:spcAft>
              <a:buClr>
                <a:schemeClr val="dk1"/>
              </a:buClr>
              <a:buSzPts val="3500"/>
              <a:buFont typeface="Indie Flower"/>
              <a:buNone/>
              <a:defRPr b="1" sz="3500">
                <a:solidFill>
                  <a:schemeClr val="dk1"/>
                </a:solidFill>
                <a:latin typeface="Indie Flower"/>
                <a:ea typeface="Indie Flower"/>
                <a:cs typeface="Indie Flower"/>
                <a:sym typeface="Indie Flower"/>
              </a:defRPr>
            </a:lvl5pPr>
            <a:lvl6pPr lvl="5">
              <a:spcBef>
                <a:spcPts val="0"/>
              </a:spcBef>
              <a:spcAft>
                <a:spcPts val="0"/>
              </a:spcAft>
              <a:buClr>
                <a:schemeClr val="dk1"/>
              </a:buClr>
              <a:buSzPts val="3500"/>
              <a:buFont typeface="Indie Flower"/>
              <a:buNone/>
              <a:defRPr b="1" sz="3500">
                <a:solidFill>
                  <a:schemeClr val="dk1"/>
                </a:solidFill>
                <a:latin typeface="Indie Flower"/>
                <a:ea typeface="Indie Flower"/>
                <a:cs typeface="Indie Flower"/>
                <a:sym typeface="Indie Flower"/>
              </a:defRPr>
            </a:lvl6pPr>
            <a:lvl7pPr lvl="6">
              <a:spcBef>
                <a:spcPts val="0"/>
              </a:spcBef>
              <a:spcAft>
                <a:spcPts val="0"/>
              </a:spcAft>
              <a:buClr>
                <a:schemeClr val="dk1"/>
              </a:buClr>
              <a:buSzPts val="3500"/>
              <a:buFont typeface="Indie Flower"/>
              <a:buNone/>
              <a:defRPr b="1" sz="3500">
                <a:solidFill>
                  <a:schemeClr val="dk1"/>
                </a:solidFill>
                <a:latin typeface="Indie Flower"/>
                <a:ea typeface="Indie Flower"/>
                <a:cs typeface="Indie Flower"/>
                <a:sym typeface="Indie Flower"/>
              </a:defRPr>
            </a:lvl7pPr>
            <a:lvl8pPr lvl="7">
              <a:spcBef>
                <a:spcPts val="0"/>
              </a:spcBef>
              <a:spcAft>
                <a:spcPts val="0"/>
              </a:spcAft>
              <a:buClr>
                <a:schemeClr val="dk1"/>
              </a:buClr>
              <a:buSzPts val="3500"/>
              <a:buFont typeface="Indie Flower"/>
              <a:buNone/>
              <a:defRPr b="1" sz="3500">
                <a:solidFill>
                  <a:schemeClr val="dk1"/>
                </a:solidFill>
                <a:latin typeface="Indie Flower"/>
                <a:ea typeface="Indie Flower"/>
                <a:cs typeface="Indie Flower"/>
                <a:sym typeface="Indie Flower"/>
              </a:defRPr>
            </a:lvl8pPr>
            <a:lvl9pPr lvl="8">
              <a:spcBef>
                <a:spcPts val="0"/>
              </a:spcBef>
              <a:spcAft>
                <a:spcPts val="0"/>
              </a:spcAft>
              <a:buClr>
                <a:schemeClr val="dk1"/>
              </a:buClr>
              <a:buSzPts val="3500"/>
              <a:buFont typeface="Indie Flower"/>
              <a:buNone/>
              <a:defRPr b="1" sz="3500">
                <a:solidFill>
                  <a:schemeClr val="dk1"/>
                </a:solidFill>
                <a:latin typeface="Indie Flower"/>
                <a:ea typeface="Indie Flower"/>
                <a:cs typeface="Indie Flower"/>
                <a:sym typeface="Indie Flow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1pPr>
            <a:lvl2pPr indent="-317500" lvl="1" marL="91440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2pPr>
            <a:lvl3pPr indent="-317500" lvl="2" marL="137160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3pPr>
            <a:lvl4pPr indent="-317500" lvl="3" marL="182880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4pPr>
            <a:lvl5pPr indent="-317500" lvl="4" marL="228600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5pPr>
            <a:lvl6pPr indent="-317500" lvl="5" marL="274320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6pPr>
            <a:lvl7pPr indent="-317500" lvl="6" marL="320040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7pPr>
            <a:lvl8pPr indent="-317500" lvl="7" marL="365760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8pPr>
            <a:lvl9pPr indent="-317500" lvl="8" marL="4114800">
              <a:lnSpc>
                <a:spcPct val="100000"/>
              </a:lnSpc>
              <a:spcBef>
                <a:spcPts val="0"/>
              </a:spcBef>
              <a:spcAft>
                <a:spcPts val="0"/>
              </a:spcAft>
              <a:buClr>
                <a:schemeClr val="dk2"/>
              </a:buClr>
              <a:buSzPts val="1400"/>
              <a:buFont typeface="Bellota Text"/>
              <a:buChar char="■"/>
              <a:defRPr>
                <a:solidFill>
                  <a:schemeClr val="dk2"/>
                </a:solidFill>
                <a:latin typeface="Bellota Text"/>
                <a:ea typeface="Bellota Text"/>
                <a:cs typeface="Bellota Text"/>
                <a:sym typeface="Bellota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16.png"/><Relationship Id="rId5" Type="http://schemas.openxmlformats.org/officeDocument/2006/relationships/image" Target="../media/image6.png"/><Relationship Id="rId6" Type="http://schemas.openxmlformats.org/officeDocument/2006/relationships/image" Target="../media/image8.png"/><Relationship Id="rId7" Type="http://schemas.openxmlformats.org/officeDocument/2006/relationships/image" Target="../media/image10.png"/><Relationship Id="rId8"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44"/>
          <p:cNvSpPr txBox="1"/>
          <p:nvPr>
            <p:ph type="ctrTitle"/>
          </p:nvPr>
        </p:nvSpPr>
        <p:spPr>
          <a:xfrm>
            <a:off x="231450" y="1574625"/>
            <a:ext cx="8681100" cy="17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300"/>
              <a:t>Zanmi Kafe:</a:t>
            </a:r>
            <a:r>
              <a:rPr lang="en" sz="5300"/>
              <a:t> </a:t>
            </a:r>
            <a:endParaRPr sz="5300"/>
          </a:p>
          <a:p>
            <a:pPr indent="0" lvl="0" marL="0" rtl="0" algn="ctr">
              <a:spcBef>
                <a:spcPts val="0"/>
              </a:spcBef>
              <a:spcAft>
                <a:spcPts val="0"/>
              </a:spcAft>
              <a:buNone/>
            </a:pPr>
            <a:r>
              <a:rPr lang="en" sz="5300">
                <a:solidFill>
                  <a:schemeClr val="accent2"/>
                </a:solidFill>
              </a:rPr>
              <a:t>“Quantifying Carbon for Cash” </a:t>
            </a:r>
            <a:endParaRPr sz="5300">
              <a:solidFill>
                <a:schemeClr val="accent2"/>
              </a:solidFill>
            </a:endParaRPr>
          </a:p>
        </p:txBody>
      </p:sp>
      <p:sp>
        <p:nvSpPr>
          <p:cNvPr id="495" name="Google Shape;495;p44"/>
          <p:cNvSpPr txBox="1"/>
          <p:nvPr>
            <p:ph idx="1" type="subTitle"/>
          </p:nvPr>
        </p:nvSpPr>
        <p:spPr>
          <a:xfrm>
            <a:off x="2228550" y="3738956"/>
            <a:ext cx="4686900" cy="65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Kate Baker, Nika Gorski, Caroline Willett</a:t>
            </a:r>
            <a:endParaRPr/>
          </a:p>
        </p:txBody>
      </p:sp>
      <p:sp>
        <p:nvSpPr>
          <p:cNvPr id="496" name="Google Shape;496;p44"/>
          <p:cNvSpPr/>
          <p:nvPr/>
        </p:nvSpPr>
        <p:spPr>
          <a:xfrm>
            <a:off x="0" y="4062130"/>
            <a:ext cx="3794733" cy="1096261"/>
          </a:xfrm>
          <a:custGeom>
            <a:rect b="b" l="l" r="r" t="t"/>
            <a:pathLst>
              <a:path extrusionOk="0" h="18252" w="30628">
                <a:moveTo>
                  <a:pt x="13678" y="1"/>
                </a:moveTo>
                <a:cubicBezTo>
                  <a:pt x="13130" y="1"/>
                  <a:pt x="12578" y="45"/>
                  <a:pt x="12026" y="136"/>
                </a:cubicBezTo>
                <a:cubicBezTo>
                  <a:pt x="9199" y="600"/>
                  <a:pt x="6698" y="2222"/>
                  <a:pt x="4483" y="4043"/>
                </a:cubicBezTo>
                <a:cubicBezTo>
                  <a:pt x="2735" y="5479"/>
                  <a:pt x="1072" y="7119"/>
                  <a:pt x="0" y="9094"/>
                </a:cubicBezTo>
                <a:lnTo>
                  <a:pt x="0" y="18251"/>
                </a:lnTo>
                <a:lnTo>
                  <a:pt x="30627" y="18251"/>
                </a:lnTo>
                <a:cubicBezTo>
                  <a:pt x="29974" y="17272"/>
                  <a:pt x="29388" y="16244"/>
                  <a:pt x="28869" y="15186"/>
                </a:cubicBezTo>
                <a:cubicBezTo>
                  <a:pt x="27644" y="12671"/>
                  <a:pt x="26798" y="9969"/>
                  <a:pt x="25403" y="7542"/>
                </a:cubicBezTo>
                <a:cubicBezTo>
                  <a:pt x="22980" y="3322"/>
                  <a:pt x="18450" y="1"/>
                  <a:pt x="13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4"/>
          <p:cNvSpPr/>
          <p:nvPr/>
        </p:nvSpPr>
        <p:spPr>
          <a:xfrm>
            <a:off x="295750" y="3903577"/>
            <a:ext cx="1683367" cy="1300750"/>
          </a:xfrm>
          <a:custGeom>
            <a:rect b="b" l="l" r="r" t="t"/>
            <a:pathLst>
              <a:path extrusionOk="0" h="43719" w="56579">
                <a:moveTo>
                  <a:pt x="0" y="43719"/>
                </a:moveTo>
                <a:cubicBezTo>
                  <a:pt x="12109" y="38879"/>
                  <a:pt x="27004" y="19159"/>
                  <a:pt x="18517" y="9258"/>
                </a:cubicBezTo>
                <a:cubicBezTo>
                  <a:pt x="16753" y="7200"/>
                  <a:pt x="12919" y="4993"/>
                  <a:pt x="10802" y="6686"/>
                </a:cubicBezTo>
                <a:cubicBezTo>
                  <a:pt x="7298" y="9489"/>
                  <a:pt x="7032" y="16163"/>
                  <a:pt x="9259" y="20059"/>
                </a:cubicBezTo>
                <a:cubicBezTo>
                  <a:pt x="11281" y="23597"/>
                  <a:pt x="16499" y="24688"/>
                  <a:pt x="20574" y="24688"/>
                </a:cubicBezTo>
                <a:cubicBezTo>
                  <a:pt x="35126" y="24688"/>
                  <a:pt x="49246" y="12569"/>
                  <a:pt x="56579" y="0"/>
                </a:cubicBezTo>
              </a:path>
            </a:pathLst>
          </a:custGeom>
          <a:noFill/>
          <a:ln cap="flat" cmpd="sng" w="9525">
            <a:solidFill>
              <a:schemeClr val="dk2"/>
            </a:solidFill>
            <a:prstDash val="solid"/>
            <a:round/>
            <a:headEnd len="med" w="med" type="none"/>
            <a:tailEnd len="med" w="med" type="none"/>
          </a:ln>
        </p:spPr>
      </p:sp>
      <p:grpSp>
        <p:nvGrpSpPr>
          <p:cNvPr id="498" name="Google Shape;498;p44"/>
          <p:cNvGrpSpPr/>
          <p:nvPr/>
        </p:nvGrpSpPr>
        <p:grpSpPr>
          <a:xfrm>
            <a:off x="4387906" y="4681087"/>
            <a:ext cx="368186" cy="366364"/>
            <a:chOff x="-62151950" y="4111775"/>
            <a:chExt cx="318225" cy="316650"/>
          </a:xfrm>
        </p:grpSpPr>
        <p:sp>
          <p:nvSpPr>
            <p:cNvPr id="499" name="Google Shape;499;p4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53"/>
          <p:cNvSpPr txBox="1"/>
          <p:nvPr>
            <p:ph type="title"/>
          </p:nvPr>
        </p:nvSpPr>
        <p:spPr>
          <a:xfrm>
            <a:off x="93925" y="211675"/>
            <a:ext cx="8244000" cy="151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Implications </a:t>
            </a:r>
            <a:endParaRPr>
              <a:solidFill>
                <a:schemeClr val="dk2"/>
              </a:solidFill>
            </a:endParaRPr>
          </a:p>
        </p:txBody>
      </p:sp>
      <p:sp>
        <p:nvSpPr>
          <p:cNvPr id="568" name="Google Shape;568;p53"/>
          <p:cNvSpPr txBox="1"/>
          <p:nvPr>
            <p:ph idx="1" type="subTitle"/>
          </p:nvPr>
        </p:nvSpPr>
        <p:spPr>
          <a:xfrm>
            <a:off x="5049475" y="1490000"/>
            <a:ext cx="3898200" cy="355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rPr>
              <a:t>Enabling</a:t>
            </a:r>
            <a:r>
              <a:rPr b="1" lang="en">
                <a:solidFill>
                  <a:schemeClr val="dk1"/>
                </a:solidFill>
              </a:rPr>
              <a:t> Growth:</a:t>
            </a:r>
            <a:endParaRPr b="1">
              <a:solidFill>
                <a:schemeClr val="dk1"/>
              </a:solidFill>
            </a:endParaRPr>
          </a:p>
          <a:p>
            <a:pPr indent="0" lvl="0" marL="0" rtl="0" algn="l">
              <a:spcBef>
                <a:spcPts val="1200"/>
              </a:spcBef>
              <a:spcAft>
                <a:spcPts val="0"/>
              </a:spcAft>
              <a:buNone/>
            </a:pPr>
            <a:r>
              <a:rPr b="1" lang="en">
                <a:solidFill>
                  <a:schemeClr val="dk1"/>
                </a:solidFill>
              </a:rPr>
              <a:t>Standardizing</a:t>
            </a:r>
            <a:r>
              <a:rPr b="1" lang="en">
                <a:solidFill>
                  <a:schemeClr val="dk1"/>
                </a:solidFill>
              </a:rPr>
              <a:t> the process</a:t>
            </a:r>
            <a:r>
              <a:rPr b="1" lang="en"/>
              <a:t> </a:t>
            </a:r>
            <a:r>
              <a:rPr lang="en"/>
              <a:t>of calculating carbon offsets allows the project to shift its focus towards the </a:t>
            </a:r>
            <a:r>
              <a:rPr b="1" lang="en">
                <a:solidFill>
                  <a:schemeClr val="dk1"/>
                </a:solidFill>
              </a:rPr>
              <a:t>next</a:t>
            </a:r>
            <a:r>
              <a:rPr b="1" lang="en">
                <a:solidFill>
                  <a:schemeClr val="dk1"/>
                </a:solidFill>
              </a:rPr>
              <a:t> steps</a:t>
            </a:r>
            <a:r>
              <a:rPr lang="en"/>
              <a:t>…</a:t>
            </a:r>
            <a:endParaRPr/>
          </a:p>
          <a:p>
            <a:pPr indent="0" lvl="0" marL="457200" rtl="0" algn="l">
              <a:spcBef>
                <a:spcPts val="1200"/>
              </a:spcBef>
              <a:spcAft>
                <a:spcPts val="0"/>
              </a:spcAft>
              <a:buNone/>
            </a:pPr>
            <a:r>
              <a:rPr lang="en"/>
              <a:t>Integration of geospatial data to map change across the Central Plateau</a:t>
            </a:r>
            <a:endParaRPr/>
          </a:p>
          <a:p>
            <a:pPr indent="-317500" lvl="0" marL="457200" rtl="0" algn="l">
              <a:spcBef>
                <a:spcPts val="1200"/>
              </a:spcBef>
              <a:spcAft>
                <a:spcPts val="0"/>
              </a:spcAft>
              <a:buSzPts val="1400"/>
              <a:buChar char="-"/>
            </a:pPr>
            <a:r>
              <a:rPr lang="en"/>
              <a:t>Collaboration with Haiti Photo Project and other institutions</a:t>
            </a:r>
            <a:endParaRPr/>
          </a:p>
          <a:p>
            <a:pPr indent="457200" lvl="0" marL="0" rtl="0" algn="l">
              <a:spcBef>
                <a:spcPts val="1200"/>
              </a:spcBef>
              <a:spcAft>
                <a:spcPts val="0"/>
              </a:spcAft>
              <a:buNone/>
            </a:pPr>
            <a:r>
              <a:rPr lang="en"/>
              <a:t>Exploration of drone imaging</a:t>
            </a:r>
            <a:endParaRPr/>
          </a:p>
          <a:p>
            <a:pPr indent="0" lvl="0" marL="457200" rtl="0" algn="l">
              <a:spcBef>
                <a:spcPts val="1200"/>
              </a:spcBef>
              <a:spcAft>
                <a:spcPts val="0"/>
              </a:spcAft>
              <a:buNone/>
            </a:pPr>
            <a:r>
              <a:rPr lang="en"/>
              <a:t>Further analysis and publication</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569" name="Google Shape;569;p53"/>
          <p:cNvPicPr preferRelativeResize="0"/>
          <p:nvPr/>
        </p:nvPicPr>
        <p:blipFill>
          <a:blip r:embed="rId3">
            <a:alphaModFix/>
          </a:blip>
          <a:stretch>
            <a:fillRect/>
          </a:stretch>
        </p:blipFill>
        <p:spPr>
          <a:xfrm>
            <a:off x="141050" y="1490000"/>
            <a:ext cx="4720349" cy="3557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pic>
        <p:nvPicPr>
          <p:cNvPr id="574" name="Google Shape;574;p54"/>
          <p:cNvPicPr preferRelativeResize="0"/>
          <p:nvPr/>
        </p:nvPicPr>
        <p:blipFill rotWithShape="1">
          <a:blip r:embed="rId3">
            <a:alphaModFix/>
          </a:blip>
          <a:srcRect b="0" l="0" r="0" t="0"/>
          <a:stretch/>
        </p:blipFill>
        <p:spPr>
          <a:xfrm>
            <a:off x="0" y="-454869"/>
            <a:ext cx="9363625" cy="6244219"/>
          </a:xfrm>
          <a:prstGeom prst="rect">
            <a:avLst/>
          </a:prstGeom>
          <a:noFill/>
          <a:ln>
            <a:noFill/>
          </a:ln>
        </p:spPr>
      </p:pic>
      <p:sp>
        <p:nvSpPr>
          <p:cNvPr id="575" name="Google Shape;575;p54"/>
          <p:cNvSpPr txBox="1"/>
          <p:nvPr/>
        </p:nvSpPr>
        <p:spPr>
          <a:xfrm>
            <a:off x="796500" y="198900"/>
            <a:ext cx="84999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800">
                <a:solidFill>
                  <a:schemeClr val="lt1"/>
                </a:solidFill>
                <a:latin typeface="Bellota Text"/>
                <a:ea typeface="Bellota Text"/>
                <a:cs typeface="Bellota Text"/>
                <a:sym typeface="Bellota Text"/>
              </a:rPr>
              <a:t>We Can Make A </a:t>
            </a:r>
            <a:r>
              <a:rPr b="1" lang="en" sz="4800">
                <a:solidFill>
                  <a:schemeClr val="lt1"/>
                </a:solidFill>
                <a:latin typeface="Bellota Text"/>
                <a:ea typeface="Bellota Text"/>
                <a:cs typeface="Bellota Text"/>
                <a:sym typeface="Bellota Text"/>
              </a:rPr>
              <a:t>Difference</a:t>
            </a:r>
            <a:r>
              <a:rPr b="1" lang="en" sz="4800">
                <a:solidFill>
                  <a:schemeClr val="lt1"/>
                </a:solidFill>
                <a:latin typeface="Bellota Text"/>
                <a:ea typeface="Bellota Text"/>
                <a:cs typeface="Bellota Text"/>
                <a:sym typeface="Bellota Text"/>
              </a:rPr>
              <a:t> </a:t>
            </a:r>
            <a:endParaRPr b="1" sz="4800">
              <a:solidFill>
                <a:schemeClr val="lt1"/>
              </a:solidFill>
              <a:latin typeface="Bellota Text"/>
              <a:ea typeface="Bellota Text"/>
              <a:cs typeface="Bellota Text"/>
              <a:sym typeface="Bellota Tex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9" name="Shape 579"/>
        <p:cNvGrpSpPr/>
        <p:nvPr/>
      </p:nvGrpSpPr>
      <p:grpSpPr>
        <a:xfrm>
          <a:off x="0" y="0"/>
          <a:ext cx="0" cy="0"/>
          <a:chOff x="0" y="0"/>
          <a:chExt cx="0" cy="0"/>
        </a:xfrm>
      </p:grpSpPr>
      <p:sp>
        <p:nvSpPr>
          <p:cNvPr id="580" name="Google Shape;580;p55"/>
          <p:cNvSpPr txBox="1"/>
          <p:nvPr>
            <p:ph type="title"/>
          </p:nvPr>
        </p:nvSpPr>
        <p:spPr>
          <a:xfrm>
            <a:off x="718125" y="1240950"/>
            <a:ext cx="3441600" cy="266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200"/>
              <a:t>Thank you!</a:t>
            </a:r>
            <a:endParaRPr sz="6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56"/>
          <p:cNvSpPr txBox="1"/>
          <p:nvPr>
            <p:ph idx="1" type="body"/>
          </p:nvPr>
        </p:nvSpPr>
        <p:spPr>
          <a:xfrm>
            <a:off x="718125" y="984475"/>
            <a:ext cx="7707900" cy="4159200"/>
          </a:xfrm>
          <a:prstGeom prst="rect">
            <a:avLst/>
          </a:prstGeom>
        </p:spPr>
        <p:txBody>
          <a:bodyPr anchorCtr="0" anchor="ctr" bIns="91425" lIns="91425" spcFirstLastPara="1" rIns="91425" wrap="square" tIns="91425">
            <a:noAutofit/>
          </a:bodyPr>
          <a:lstStyle/>
          <a:p>
            <a:pPr indent="0" lvl="0" marL="355600" rtl="0" algn="l">
              <a:lnSpc>
                <a:spcPct val="115000"/>
              </a:lnSpc>
              <a:spcBef>
                <a:spcPts val="1200"/>
              </a:spcBef>
              <a:spcAft>
                <a:spcPts val="0"/>
              </a:spcAft>
              <a:buNone/>
            </a:pPr>
            <a:r>
              <a:rPr lang="en" sz="1100">
                <a:solidFill>
                  <a:srgbClr val="000000"/>
                </a:solidFill>
                <a:latin typeface="Arial"/>
                <a:ea typeface="Arial"/>
                <a:cs typeface="Arial"/>
                <a:sym typeface="Arial"/>
              </a:rPr>
              <a:t>“Aral Sea.” </a:t>
            </a:r>
            <a:r>
              <a:rPr i="1" lang="en" sz="1100">
                <a:solidFill>
                  <a:srgbClr val="000000"/>
                </a:solidFill>
                <a:latin typeface="Arial"/>
                <a:ea typeface="Arial"/>
                <a:cs typeface="Arial"/>
                <a:sym typeface="Arial"/>
              </a:rPr>
              <a:t>Wikipedia</a:t>
            </a:r>
            <a:r>
              <a:rPr lang="en" sz="1100">
                <a:solidFill>
                  <a:srgbClr val="000000"/>
                </a:solidFill>
                <a:latin typeface="Arial"/>
                <a:ea typeface="Arial"/>
                <a:cs typeface="Arial"/>
                <a:sym typeface="Arial"/>
              </a:rPr>
              <a:t>, Wikimedia Foundation, 13 July 2021, en.wikipedia.org/wiki/Aral_Sea#/media/File:AralSea1989_2014.jpg. </a:t>
            </a:r>
            <a:endParaRPr sz="1100">
              <a:solidFill>
                <a:srgbClr val="000000"/>
              </a:solidFill>
              <a:latin typeface="Arial"/>
              <a:ea typeface="Arial"/>
              <a:cs typeface="Arial"/>
              <a:sym typeface="Arial"/>
            </a:endParaRPr>
          </a:p>
          <a:p>
            <a:pPr indent="0" lvl="0" marL="355600" rtl="0" algn="l">
              <a:lnSpc>
                <a:spcPct val="115000"/>
              </a:lnSpc>
              <a:spcBef>
                <a:spcPts val="1200"/>
              </a:spcBef>
              <a:spcAft>
                <a:spcPts val="0"/>
              </a:spcAft>
              <a:buNone/>
            </a:pPr>
            <a:r>
              <a:rPr lang="en" sz="1100">
                <a:solidFill>
                  <a:srgbClr val="000000"/>
                </a:solidFill>
                <a:latin typeface="Arial"/>
                <a:ea typeface="Arial"/>
                <a:cs typeface="Arial"/>
                <a:sym typeface="Arial"/>
              </a:rPr>
              <a:t>Edegaard, Connie. “Climate Change Won't Wait.” OECD, 2013, www.oecd.org/environment/climate-change-wont-wait.htm.</a:t>
            </a:r>
            <a:endParaRPr sz="1100">
              <a:solidFill>
                <a:srgbClr val="000000"/>
              </a:solidFill>
              <a:latin typeface="Arial"/>
              <a:ea typeface="Arial"/>
              <a:cs typeface="Arial"/>
              <a:sym typeface="Arial"/>
            </a:endParaRPr>
          </a:p>
          <a:p>
            <a:pPr indent="0" lvl="0" marL="355600" rtl="0" algn="l">
              <a:lnSpc>
                <a:spcPct val="115000"/>
              </a:lnSpc>
              <a:spcBef>
                <a:spcPts val="1200"/>
              </a:spcBef>
              <a:spcAft>
                <a:spcPts val="0"/>
              </a:spcAft>
              <a:buNone/>
            </a:pPr>
            <a:r>
              <a:rPr lang="en" sz="1100">
                <a:solidFill>
                  <a:srgbClr val="000000"/>
                </a:solidFill>
                <a:latin typeface="Arial"/>
                <a:ea typeface="Arial"/>
                <a:cs typeface="Arial"/>
                <a:sym typeface="Arial"/>
              </a:rPr>
              <a:t>Harvey, Chelsea. “Here's What We Know about Wildfires and Climate Change.” </a:t>
            </a:r>
            <a:r>
              <a:rPr i="1" lang="en" sz="1100">
                <a:solidFill>
                  <a:srgbClr val="000000"/>
                </a:solidFill>
                <a:latin typeface="Arial"/>
                <a:ea typeface="Arial"/>
                <a:cs typeface="Arial"/>
                <a:sym typeface="Arial"/>
              </a:rPr>
              <a:t>Scientific American</a:t>
            </a:r>
            <a:r>
              <a:rPr lang="en" sz="1100">
                <a:solidFill>
                  <a:srgbClr val="000000"/>
                </a:solidFill>
                <a:latin typeface="Arial"/>
                <a:ea typeface="Arial"/>
                <a:cs typeface="Arial"/>
                <a:sym typeface="Arial"/>
              </a:rPr>
              <a:t>, Scientific American, 13 Oct. 2017, www.scientificamerican.com/article/heres-what-we-know-about-wildfires-and-climate-change/. </a:t>
            </a:r>
            <a:endParaRPr sz="1100">
              <a:solidFill>
                <a:srgbClr val="000000"/>
              </a:solidFill>
              <a:latin typeface="Arial"/>
              <a:ea typeface="Arial"/>
              <a:cs typeface="Arial"/>
              <a:sym typeface="Arial"/>
            </a:endParaRPr>
          </a:p>
          <a:p>
            <a:pPr indent="0" lvl="0" marL="355600" rtl="0" algn="l">
              <a:lnSpc>
                <a:spcPct val="115000"/>
              </a:lnSpc>
              <a:spcBef>
                <a:spcPts val="1200"/>
              </a:spcBef>
              <a:spcAft>
                <a:spcPts val="0"/>
              </a:spcAft>
              <a:buNone/>
            </a:pPr>
            <a:r>
              <a:rPr lang="en" sz="1100">
                <a:solidFill>
                  <a:srgbClr val="000000"/>
                </a:solidFill>
                <a:latin typeface="Arial"/>
                <a:ea typeface="Arial"/>
                <a:cs typeface="Arial"/>
                <a:sym typeface="Arial"/>
              </a:rPr>
              <a:t>IV, Robert Greenfield. “Blockchain Enabled Carbon Credit Markets.” </a:t>
            </a:r>
            <a:r>
              <a:rPr i="1" lang="en" sz="1100">
                <a:solidFill>
                  <a:srgbClr val="000000"/>
                </a:solidFill>
                <a:latin typeface="Arial"/>
                <a:ea typeface="Arial"/>
                <a:cs typeface="Arial"/>
                <a:sym typeface="Arial"/>
              </a:rPr>
              <a:t>Medium</a:t>
            </a:r>
            <a:r>
              <a:rPr lang="en" sz="1100">
                <a:solidFill>
                  <a:srgbClr val="000000"/>
                </a:solidFill>
                <a:latin typeface="Arial"/>
                <a:ea typeface="Arial"/>
                <a:cs typeface="Arial"/>
                <a:sym typeface="Arial"/>
              </a:rPr>
              <a:t>, Medium, 7 July 2020, robertgreenfieldiv.medium.com/blockchain-enabled-carbon-credit-markets-1a195520f0e1. </a:t>
            </a:r>
            <a:endParaRPr sz="1100">
              <a:solidFill>
                <a:srgbClr val="000000"/>
              </a:solidFill>
              <a:latin typeface="Arial"/>
              <a:ea typeface="Arial"/>
              <a:cs typeface="Arial"/>
              <a:sym typeface="Arial"/>
            </a:endParaRPr>
          </a:p>
          <a:p>
            <a:pPr indent="0" lvl="0" marL="355600" rtl="0" algn="l">
              <a:lnSpc>
                <a:spcPct val="115000"/>
              </a:lnSpc>
              <a:spcBef>
                <a:spcPts val="1200"/>
              </a:spcBef>
              <a:spcAft>
                <a:spcPts val="0"/>
              </a:spcAft>
              <a:buNone/>
            </a:pPr>
            <a:r>
              <a:rPr lang="en" sz="1100">
                <a:solidFill>
                  <a:srgbClr val="000000"/>
                </a:solidFill>
                <a:latin typeface="Arial"/>
                <a:ea typeface="Arial"/>
                <a:cs typeface="Arial"/>
                <a:sym typeface="Arial"/>
              </a:rPr>
              <a:t>Mega, E. R. (2019, September 10). </a:t>
            </a:r>
            <a:r>
              <a:rPr i="1" lang="en" sz="1100">
                <a:solidFill>
                  <a:srgbClr val="000000"/>
                </a:solidFill>
                <a:latin typeface="Arial"/>
                <a:ea typeface="Arial"/>
                <a:cs typeface="Arial"/>
                <a:sym typeface="Arial"/>
              </a:rPr>
              <a:t>Burned areas of the Amazon could take centuries to fully recover</a:t>
            </a:r>
            <a:r>
              <a:rPr lang="en" sz="1100">
                <a:solidFill>
                  <a:srgbClr val="000000"/>
                </a:solidFill>
                <a:latin typeface="Arial"/>
                <a:ea typeface="Arial"/>
                <a:cs typeface="Arial"/>
                <a:sym typeface="Arial"/>
              </a:rPr>
              <a:t>. The Verge. https://www.theverge.com/2019/9/10/20858834/amazon-fire-brazil-forest-harm-recovery-century. </a:t>
            </a:r>
            <a:endParaRPr sz="1100">
              <a:solidFill>
                <a:srgbClr val="000000"/>
              </a:solidFill>
              <a:latin typeface="Arial"/>
              <a:ea typeface="Arial"/>
              <a:cs typeface="Arial"/>
              <a:sym typeface="Arial"/>
            </a:endParaRPr>
          </a:p>
          <a:p>
            <a:pPr indent="0" lvl="0" marL="355600" rtl="0" algn="l">
              <a:lnSpc>
                <a:spcPct val="115000"/>
              </a:lnSpc>
              <a:spcBef>
                <a:spcPts val="1200"/>
              </a:spcBef>
              <a:spcAft>
                <a:spcPts val="0"/>
              </a:spcAft>
              <a:buNone/>
            </a:pPr>
            <a:r>
              <a:rPr lang="en" sz="1100">
                <a:solidFill>
                  <a:srgbClr val="000000"/>
                </a:solidFill>
                <a:latin typeface="Arial"/>
                <a:ea typeface="Arial"/>
                <a:cs typeface="Arial"/>
                <a:sym typeface="Arial"/>
              </a:rPr>
              <a:t>Monroe, Rob. “The Keeling CURVE.” </a:t>
            </a:r>
            <a:r>
              <a:rPr i="1" lang="en" sz="1100">
                <a:solidFill>
                  <a:srgbClr val="000000"/>
                </a:solidFill>
                <a:latin typeface="Arial"/>
                <a:ea typeface="Arial"/>
                <a:cs typeface="Arial"/>
                <a:sym typeface="Arial"/>
              </a:rPr>
              <a:t>The Keeling Curve</a:t>
            </a:r>
            <a:r>
              <a:rPr lang="en" sz="1100">
                <a:solidFill>
                  <a:srgbClr val="000000"/>
                </a:solidFill>
                <a:latin typeface="Arial"/>
                <a:ea typeface="Arial"/>
                <a:cs typeface="Arial"/>
                <a:sym typeface="Arial"/>
              </a:rPr>
              <a:t>, 19 Sept. 2018, keelingcurve.ucsd.edu/. </a:t>
            </a:r>
            <a:endParaRPr sz="1100">
              <a:solidFill>
                <a:srgbClr val="000000"/>
              </a:solidFill>
              <a:latin typeface="Arial"/>
              <a:ea typeface="Arial"/>
              <a:cs typeface="Arial"/>
              <a:sym typeface="Arial"/>
            </a:endParaRPr>
          </a:p>
          <a:p>
            <a:pPr indent="0" lvl="0" marL="355600" rtl="0" algn="l">
              <a:lnSpc>
                <a:spcPct val="115000"/>
              </a:lnSpc>
              <a:spcBef>
                <a:spcPts val="1200"/>
              </a:spcBef>
              <a:spcAft>
                <a:spcPts val="0"/>
              </a:spcAft>
              <a:buNone/>
            </a:pPr>
            <a:r>
              <a:rPr lang="en" sz="1100">
                <a:solidFill>
                  <a:srgbClr val="000000"/>
                </a:solidFill>
                <a:latin typeface="Arial"/>
                <a:ea typeface="Arial"/>
                <a:cs typeface="Arial"/>
                <a:sym typeface="Arial"/>
              </a:rPr>
              <a:t>“Thank You Meme Animal Archives.” </a:t>
            </a:r>
            <a:r>
              <a:rPr i="1" lang="en" sz="1100">
                <a:solidFill>
                  <a:srgbClr val="000000"/>
                </a:solidFill>
                <a:latin typeface="Arial"/>
                <a:ea typeface="Arial"/>
                <a:cs typeface="Arial"/>
                <a:sym typeface="Arial"/>
              </a:rPr>
              <a:t>Betameme</a:t>
            </a:r>
            <a:r>
              <a:rPr lang="en" sz="1100">
                <a:solidFill>
                  <a:srgbClr val="000000"/>
                </a:solidFill>
                <a:latin typeface="Arial"/>
                <a:ea typeface="Arial"/>
                <a:cs typeface="Arial"/>
                <a:sym typeface="Arial"/>
              </a:rPr>
              <a:t>, 13 Feb. 2018, www.betameme.com/tag/thank-you-meme-animal/. </a:t>
            </a:r>
            <a:endParaRPr sz="1100">
              <a:solidFill>
                <a:srgbClr val="000000"/>
              </a:solidFill>
              <a:latin typeface="Arial"/>
              <a:ea typeface="Arial"/>
              <a:cs typeface="Arial"/>
              <a:sym typeface="Arial"/>
            </a:endParaRPr>
          </a:p>
          <a:p>
            <a:pPr indent="0" lvl="0" marL="355600" rtl="0" algn="l">
              <a:lnSpc>
                <a:spcPct val="115000"/>
              </a:lnSpc>
              <a:spcBef>
                <a:spcPts val="1200"/>
              </a:spcBef>
              <a:spcAft>
                <a:spcPts val="0"/>
              </a:spcAft>
              <a:buNone/>
            </a:pPr>
            <a:r>
              <a:rPr lang="en" sz="1100">
                <a:solidFill>
                  <a:srgbClr val="000000"/>
                </a:solidFill>
                <a:latin typeface="Arial"/>
                <a:ea typeface="Arial"/>
                <a:cs typeface="Arial"/>
                <a:sym typeface="Arial"/>
              </a:rPr>
              <a:t>“What Cause Global Warming Effect?” </a:t>
            </a:r>
            <a:r>
              <a:rPr i="1" lang="en" sz="1100">
                <a:solidFill>
                  <a:srgbClr val="000000"/>
                </a:solidFill>
                <a:latin typeface="Arial"/>
                <a:ea typeface="Arial"/>
                <a:cs typeface="Arial"/>
                <a:sym typeface="Arial"/>
              </a:rPr>
              <a:t>What Cause Global Warming Effect?</a:t>
            </a:r>
            <a:r>
              <a:rPr lang="en" sz="1100">
                <a:solidFill>
                  <a:srgbClr val="000000"/>
                </a:solidFill>
                <a:latin typeface="Arial"/>
                <a:ea typeface="Arial"/>
                <a:cs typeface="Arial"/>
                <a:sym typeface="Arial"/>
              </a:rPr>
              <a:t>, 13 July 2015, geologylearn.blogspot.com/2015/07/what-cause-global-warming-effect.html. </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
        <p:nvSpPr>
          <p:cNvPr id="586" name="Google Shape;586;p56"/>
          <p:cNvSpPr txBox="1"/>
          <p:nvPr>
            <p:ph type="title"/>
          </p:nvPr>
        </p:nvSpPr>
        <p:spPr>
          <a:xfrm>
            <a:off x="529275" y="217425"/>
            <a:ext cx="8085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Sources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pic>
        <p:nvPicPr>
          <p:cNvPr id="507" name="Google Shape;507;p45"/>
          <p:cNvPicPr preferRelativeResize="0"/>
          <p:nvPr/>
        </p:nvPicPr>
        <p:blipFill>
          <a:blip r:embed="rId3">
            <a:alphaModFix/>
          </a:blip>
          <a:stretch>
            <a:fillRect/>
          </a:stretch>
        </p:blipFill>
        <p:spPr>
          <a:xfrm>
            <a:off x="231775" y="202928"/>
            <a:ext cx="2226000" cy="1875150"/>
          </a:xfrm>
          <a:prstGeom prst="rect">
            <a:avLst/>
          </a:prstGeom>
          <a:noFill/>
          <a:ln>
            <a:noFill/>
          </a:ln>
        </p:spPr>
      </p:pic>
      <p:pic>
        <p:nvPicPr>
          <p:cNvPr id="508" name="Google Shape;508;p45"/>
          <p:cNvPicPr preferRelativeResize="0"/>
          <p:nvPr/>
        </p:nvPicPr>
        <p:blipFill rotWithShape="1">
          <a:blip r:embed="rId4">
            <a:alphaModFix/>
          </a:blip>
          <a:srcRect b="0" l="13071" r="24236" t="0"/>
          <a:stretch/>
        </p:blipFill>
        <p:spPr>
          <a:xfrm>
            <a:off x="231775" y="2215175"/>
            <a:ext cx="1887850" cy="2454675"/>
          </a:xfrm>
          <a:prstGeom prst="rect">
            <a:avLst/>
          </a:prstGeom>
          <a:noFill/>
          <a:ln>
            <a:noFill/>
          </a:ln>
        </p:spPr>
      </p:pic>
      <p:pic>
        <p:nvPicPr>
          <p:cNvPr id="509" name="Google Shape;509;p45"/>
          <p:cNvPicPr preferRelativeResize="0"/>
          <p:nvPr/>
        </p:nvPicPr>
        <p:blipFill rotWithShape="1">
          <a:blip r:embed="rId5">
            <a:alphaModFix/>
          </a:blip>
          <a:srcRect b="9616" l="0" r="0" t="0"/>
          <a:stretch/>
        </p:blipFill>
        <p:spPr>
          <a:xfrm>
            <a:off x="2265675" y="2215175"/>
            <a:ext cx="1659987" cy="2445968"/>
          </a:xfrm>
          <a:prstGeom prst="rect">
            <a:avLst/>
          </a:prstGeom>
          <a:noFill/>
          <a:ln>
            <a:noFill/>
          </a:ln>
        </p:spPr>
      </p:pic>
      <p:pic>
        <p:nvPicPr>
          <p:cNvPr id="510" name="Google Shape;510;p45"/>
          <p:cNvPicPr preferRelativeResize="0"/>
          <p:nvPr/>
        </p:nvPicPr>
        <p:blipFill rotWithShape="1">
          <a:blip r:embed="rId6">
            <a:alphaModFix/>
          </a:blip>
          <a:srcRect b="5078" l="0" r="0" t="0"/>
          <a:stretch/>
        </p:blipFill>
        <p:spPr>
          <a:xfrm>
            <a:off x="2619763" y="202925"/>
            <a:ext cx="2852400" cy="1875150"/>
          </a:xfrm>
          <a:prstGeom prst="rect">
            <a:avLst/>
          </a:prstGeom>
          <a:noFill/>
          <a:ln>
            <a:noFill/>
          </a:ln>
        </p:spPr>
      </p:pic>
      <p:pic>
        <p:nvPicPr>
          <p:cNvPr id="511" name="Google Shape;511;p45"/>
          <p:cNvPicPr preferRelativeResize="0"/>
          <p:nvPr/>
        </p:nvPicPr>
        <p:blipFill>
          <a:blip r:embed="rId7">
            <a:alphaModFix/>
          </a:blip>
          <a:stretch>
            <a:fillRect/>
          </a:stretch>
        </p:blipFill>
        <p:spPr>
          <a:xfrm>
            <a:off x="5614615" y="202926"/>
            <a:ext cx="3331534" cy="1875150"/>
          </a:xfrm>
          <a:prstGeom prst="rect">
            <a:avLst/>
          </a:prstGeom>
          <a:noFill/>
          <a:ln>
            <a:noFill/>
          </a:ln>
        </p:spPr>
      </p:pic>
      <p:pic>
        <p:nvPicPr>
          <p:cNvPr id="512" name="Google Shape;512;p45"/>
          <p:cNvPicPr preferRelativeResize="0"/>
          <p:nvPr/>
        </p:nvPicPr>
        <p:blipFill rotWithShape="1">
          <a:blip r:embed="rId8">
            <a:alphaModFix/>
          </a:blip>
          <a:srcRect b="0" l="0" r="0" t="0"/>
          <a:stretch/>
        </p:blipFill>
        <p:spPr>
          <a:xfrm>
            <a:off x="4103350" y="2078075"/>
            <a:ext cx="4796450" cy="2877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09"/>
                                        </p:tgtEl>
                                        <p:attrNameLst>
                                          <p:attrName>style.visibility</p:attrName>
                                        </p:attrNameLst>
                                      </p:cBhvr>
                                      <p:to>
                                        <p:strVal val="visible"/>
                                      </p:to>
                                    </p:set>
                                    <p:anim calcmode="lin" valueType="num">
                                      <p:cBhvr additive="base">
                                        <p:cTn dur="1000"/>
                                        <p:tgtEl>
                                          <p:spTgt spid="509"/>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510"/>
                                        </p:tgtEl>
                                        <p:attrNameLst>
                                          <p:attrName>style.visibility</p:attrName>
                                        </p:attrNameLst>
                                      </p:cBhvr>
                                      <p:to>
                                        <p:strVal val="visible"/>
                                      </p:to>
                                    </p:set>
                                    <p:anim calcmode="lin" valueType="num">
                                      <p:cBhvr additive="base">
                                        <p:cTn dur="2600"/>
                                        <p:tgtEl>
                                          <p:spTgt spid="510"/>
                                        </p:tgtEl>
                                        <p:attrNameLst>
                                          <p:attrName>ppt_y</p:attrName>
                                        </p:attrNameLst>
                                      </p:cBhvr>
                                      <p:tavLst>
                                        <p:tav fmla="" tm="0">
                                          <p:val>
                                            <p:strVal val="#ppt_y-1"/>
                                          </p:val>
                                        </p:tav>
                                        <p:tav fmla="" tm="100000">
                                          <p:val>
                                            <p:strVal val="#ppt_y"/>
                                          </p:val>
                                        </p:tav>
                                      </p:tavLst>
                                    </p:anim>
                                  </p:childTnLst>
                                </p:cTn>
                              </p:par>
                            </p:childTnLst>
                          </p:cTn>
                        </p:par>
                        <p:par>
                          <p:cTn fill="hold">
                            <p:stCondLst>
                              <p:cond delay="3600"/>
                            </p:stCondLst>
                            <p:childTnLst>
                              <p:par>
                                <p:cTn fill="hold" nodeType="afterEffect" presetClass="entr" presetID="2" presetSubtype="8">
                                  <p:stCondLst>
                                    <p:cond delay="0"/>
                                  </p:stCondLst>
                                  <p:childTnLst>
                                    <p:set>
                                      <p:cBhvr>
                                        <p:cTn dur="1" fill="hold">
                                          <p:stCondLst>
                                            <p:cond delay="0"/>
                                          </p:stCondLst>
                                        </p:cTn>
                                        <p:tgtEl>
                                          <p:spTgt spid="507"/>
                                        </p:tgtEl>
                                        <p:attrNameLst>
                                          <p:attrName>style.visibility</p:attrName>
                                        </p:attrNameLst>
                                      </p:cBhvr>
                                      <p:to>
                                        <p:strVal val="visible"/>
                                      </p:to>
                                    </p:set>
                                    <p:anim calcmode="lin" valueType="num">
                                      <p:cBhvr additive="base">
                                        <p:cTn dur="2600"/>
                                        <p:tgtEl>
                                          <p:spTgt spid="507"/>
                                        </p:tgtEl>
                                        <p:attrNameLst>
                                          <p:attrName>ppt_x</p:attrName>
                                        </p:attrNameLst>
                                      </p:cBhvr>
                                      <p:tavLst>
                                        <p:tav fmla="" tm="0">
                                          <p:val>
                                            <p:strVal val="#ppt_x-1"/>
                                          </p:val>
                                        </p:tav>
                                        <p:tav fmla="" tm="100000">
                                          <p:val>
                                            <p:strVal val="#ppt_x"/>
                                          </p:val>
                                        </p:tav>
                                      </p:tavLst>
                                    </p:anim>
                                  </p:childTnLst>
                                </p:cTn>
                              </p:par>
                            </p:childTnLst>
                          </p:cTn>
                        </p:par>
                        <p:par>
                          <p:cTn fill="hold">
                            <p:stCondLst>
                              <p:cond delay="6200"/>
                            </p:stCondLst>
                            <p:childTnLst>
                              <p:par>
                                <p:cTn fill="hold" nodeType="afterEffect" presetClass="entr" presetID="2" presetSubtype="8">
                                  <p:stCondLst>
                                    <p:cond delay="0"/>
                                  </p:stCondLst>
                                  <p:childTnLst>
                                    <p:set>
                                      <p:cBhvr>
                                        <p:cTn dur="1" fill="hold">
                                          <p:stCondLst>
                                            <p:cond delay="0"/>
                                          </p:stCondLst>
                                        </p:cTn>
                                        <p:tgtEl>
                                          <p:spTgt spid="511"/>
                                        </p:tgtEl>
                                        <p:attrNameLst>
                                          <p:attrName>style.visibility</p:attrName>
                                        </p:attrNameLst>
                                      </p:cBhvr>
                                      <p:to>
                                        <p:strVal val="visible"/>
                                      </p:to>
                                    </p:set>
                                    <p:anim calcmode="lin" valueType="num">
                                      <p:cBhvr additive="base">
                                        <p:cTn dur="2700"/>
                                        <p:tgtEl>
                                          <p:spTgt spid="511"/>
                                        </p:tgtEl>
                                        <p:attrNameLst>
                                          <p:attrName>ppt_x</p:attrName>
                                        </p:attrNameLst>
                                      </p:cBhvr>
                                      <p:tavLst>
                                        <p:tav fmla="" tm="0">
                                          <p:val>
                                            <p:strVal val="#ppt_x-1"/>
                                          </p:val>
                                        </p:tav>
                                        <p:tav fmla="" tm="100000">
                                          <p:val>
                                            <p:strVal val="#ppt_x"/>
                                          </p:val>
                                        </p:tav>
                                      </p:tavLst>
                                    </p:anim>
                                  </p:childTnLst>
                                </p:cTn>
                              </p:par>
                            </p:childTnLst>
                          </p:cTn>
                        </p:par>
                        <p:par>
                          <p:cTn fill="hold">
                            <p:stCondLst>
                              <p:cond delay="8900"/>
                            </p:stCondLst>
                            <p:childTnLst>
                              <p:par>
                                <p:cTn fill="hold" nodeType="afterEffect" presetClass="entr" presetID="2" presetSubtype="2">
                                  <p:stCondLst>
                                    <p:cond delay="0"/>
                                  </p:stCondLst>
                                  <p:childTnLst>
                                    <p:set>
                                      <p:cBhvr>
                                        <p:cTn dur="1" fill="hold">
                                          <p:stCondLst>
                                            <p:cond delay="0"/>
                                          </p:stCondLst>
                                        </p:cTn>
                                        <p:tgtEl>
                                          <p:spTgt spid="508"/>
                                        </p:tgtEl>
                                        <p:attrNameLst>
                                          <p:attrName>style.visibility</p:attrName>
                                        </p:attrNameLst>
                                      </p:cBhvr>
                                      <p:to>
                                        <p:strVal val="visible"/>
                                      </p:to>
                                    </p:set>
                                    <p:anim calcmode="lin" valueType="num">
                                      <p:cBhvr additive="base">
                                        <p:cTn dur="2700"/>
                                        <p:tgtEl>
                                          <p:spTgt spid="508"/>
                                        </p:tgtEl>
                                        <p:attrNameLst>
                                          <p:attrName>ppt_x</p:attrName>
                                        </p:attrNameLst>
                                      </p:cBhvr>
                                      <p:tavLst>
                                        <p:tav fmla="" tm="0">
                                          <p:val>
                                            <p:strVal val="#ppt_x+1"/>
                                          </p:val>
                                        </p:tav>
                                        <p:tav fmla="" tm="100000">
                                          <p:val>
                                            <p:strVal val="#ppt_x"/>
                                          </p:val>
                                        </p:tav>
                                      </p:tavLst>
                                    </p:anim>
                                  </p:childTnLst>
                                </p:cTn>
                              </p:par>
                            </p:childTnLst>
                          </p:cTn>
                        </p:par>
                        <p:par>
                          <p:cTn fill="hold">
                            <p:stCondLst>
                              <p:cond delay="11600"/>
                            </p:stCondLst>
                            <p:childTnLst>
                              <p:par>
                                <p:cTn fill="hold" nodeType="afterEffect" presetClass="entr" presetID="2" presetSubtype="2">
                                  <p:stCondLst>
                                    <p:cond delay="0"/>
                                  </p:stCondLst>
                                  <p:childTnLst>
                                    <p:set>
                                      <p:cBhvr>
                                        <p:cTn dur="1" fill="hold">
                                          <p:stCondLst>
                                            <p:cond delay="0"/>
                                          </p:stCondLst>
                                        </p:cTn>
                                        <p:tgtEl>
                                          <p:spTgt spid="512"/>
                                        </p:tgtEl>
                                        <p:attrNameLst>
                                          <p:attrName>style.visibility</p:attrName>
                                        </p:attrNameLst>
                                      </p:cBhvr>
                                      <p:to>
                                        <p:strVal val="visible"/>
                                      </p:to>
                                    </p:set>
                                    <p:anim calcmode="lin" valueType="num">
                                      <p:cBhvr additive="base">
                                        <p:cTn dur="2600"/>
                                        <p:tgtEl>
                                          <p:spTgt spid="51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46"/>
          <p:cNvSpPr txBox="1"/>
          <p:nvPr>
            <p:ph type="title"/>
          </p:nvPr>
        </p:nvSpPr>
        <p:spPr>
          <a:xfrm flipH="1">
            <a:off x="0" y="540325"/>
            <a:ext cx="4599000" cy="146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t>Carbon Markets: </a:t>
            </a:r>
            <a:endParaRPr sz="3600"/>
          </a:p>
          <a:p>
            <a:pPr indent="0" lvl="0" marL="0" rtl="0" algn="ctr">
              <a:spcBef>
                <a:spcPts val="0"/>
              </a:spcBef>
              <a:spcAft>
                <a:spcPts val="0"/>
              </a:spcAft>
              <a:buNone/>
            </a:pPr>
            <a:r>
              <a:rPr lang="en" sz="3600">
                <a:solidFill>
                  <a:schemeClr val="dk2"/>
                </a:solidFill>
              </a:rPr>
              <a:t>A Tool to Combat Global Warming</a:t>
            </a:r>
            <a:r>
              <a:rPr lang="en" sz="3600"/>
              <a:t> </a:t>
            </a:r>
            <a:endParaRPr sz="3600"/>
          </a:p>
        </p:txBody>
      </p:sp>
      <p:pic>
        <p:nvPicPr>
          <p:cNvPr id="518" name="Google Shape;518;p46"/>
          <p:cNvPicPr preferRelativeResize="0"/>
          <p:nvPr/>
        </p:nvPicPr>
        <p:blipFill rotWithShape="1">
          <a:blip r:embed="rId3">
            <a:alphaModFix/>
          </a:blip>
          <a:srcRect b="0" l="0" r="0" t="0"/>
          <a:stretch/>
        </p:blipFill>
        <p:spPr>
          <a:xfrm>
            <a:off x="221488" y="2459463"/>
            <a:ext cx="4156025" cy="2424325"/>
          </a:xfrm>
          <a:prstGeom prst="rect">
            <a:avLst/>
          </a:prstGeom>
          <a:noFill/>
          <a:ln>
            <a:noFill/>
          </a:ln>
        </p:spPr>
      </p:pic>
      <p:sp>
        <p:nvSpPr>
          <p:cNvPr id="519" name="Google Shape;519;p46"/>
          <p:cNvSpPr txBox="1"/>
          <p:nvPr/>
        </p:nvSpPr>
        <p:spPr>
          <a:xfrm>
            <a:off x="451350" y="2059275"/>
            <a:ext cx="231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Bellota Text"/>
              <a:ea typeface="Bellota Text"/>
              <a:cs typeface="Bellota Text"/>
              <a:sym typeface="Bellota Text"/>
            </a:endParaRPr>
          </a:p>
        </p:txBody>
      </p:sp>
      <p:pic>
        <p:nvPicPr>
          <p:cNvPr id="520" name="Google Shape;520;p46"/>
          <p:cNvPicPr preferRelativeResize="0"/>
          <p:nvPr/>
        </p:nvPicPr>
        <p:blipFill rotWithShape="1">
          <a:blip r:embed="rId4">
            <a:alphaModFix/>
          </a:blip>
          <a:srcRect b="0" l="0" r="0" t="0"/>
          <a:stretch/>
        </p:blipFill>
        <p:spPr>
          <a:xfrm rot="10800000">
            <a:off x="4477800" y="431052"/>
            <a:ext cx="4339075" cy="25572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pic>
        <p:nvPicPr>
          <p:cNvPr descr="charcoaltransport.jpg" id="525" name="Google Shape;525;p47"/>
          <p:cNvPicPr preferRelativeResize="0"/>
          <p:nvPr/>
        </p:nvPicPr>
        <p:blipFill rotWithShape="1">
          <a:blip r:embed="rId3">
            <a:alphaModFix/>
          </a:blip>
          <a:srcRect b="0" l="0" r="10506" t="4205"/>
          <a:stretch/>
        </p:blipFill>
        <p:spPr>
          <a:xfrm>
            <a:off x="500375" y="2715850"/>
            <a:ext cx="3403649" cy="2324226"/>
          </a:xfrm>
          <a:prstGeom prst="rect">
            <a:avLst/>
          </a:prstGeom>
          <a:noFill/>
          <a:ln>
            <a:noFill/>
          </a:ln>
        </p:spPr>
      </p:pic>
      <p:pic>
        <p:nvPicPr>
          <p:cNvPr descr="Steps-to-Falls.jpg" id="526" name="Google Shape;526;p47"/>
          <p:cNvPicPr preferRelativeResize="0"/>
          <p:nvPr/>
        </p:nvPicPr>
        <p:blipFill rotWithShape="1">
          <a:blip r:embed="rId4">
            <a:alphaModFix/>
          </a:blip>
          <a:srcRect b="0" l="0" r="0" t="0"/>
          <a:stretch/>
        </p:blipFill>
        <p:spPr>
          <a:xfrm>
            <a:off x="532300" y="133725"/>
            <a:ext cx="3339792" cy="2504850"/>
          </a:xfrm>
          <a:prstGeom prst="rect">
            <a:avLst/>
          </a:prstGeom>
          <a:noFill/>
          <a:ln>
            <a:noFill/>
          </a:ln>
        </p:spPr>
      </p:pic>
      <p:sp>
        <p:nvSpPr>
          <p:cNvPr id="527" name="Google Shape;527;p47"/>
          <p:cNvSpPr txBox="1"/>
          <p:nvPr/>
        </p:nvSpPr>
        <p:spPr>
          <a:xfrm>
            <a:off x="4299375" y="1809073"/>
            <a:ext cx="4532400" cy="2615400"/>
          </a:xfrm>
          <a:prstGeom prst="rect">
            <a:avLst/>
          </a:prstGeom>
          <a:noFill/>
          <a:ln>
            <a:noFill/>
          </a:ln>
        </p:spPr>
        <p:txBody>
          <a:bodyPr anchorCtr="0" anchor="t" bIns="45700" lIns="91425" spcFirstLastPara="1" rIns="91425" wrap="square" tIns="45700">
            <a:noAutofit/>
          </a:bodyPr>
          <a:lstStyle/>
          <a:p>
            <a:pPr indent="-342900" lvl="0" marL="457200" rtl="0" algn="l">
              <a:spcBef>
                <a:spcPts val="1000"/>
              </a:spcBef>
              <a:spcAft>
                <a:spcPts val="0"/>
              </a:spcAft>
              <a:buClr>
                <a:schemeClr val="dk1"/>
              </a:buClr>
              <a:buSzPts val="1800"/>
              <a:buFont typeface="Bellota Text"/>
              <a:buChar char="➔"/>
            </a:pPr>
            <a:r>
              <a:rPr lang="en" sz="1800">
                <a:solidFill>
                  <a:schemeClr val="dk1"/>
                </a:solidFill>
                <a:latin typeface="Bellota Text"/>
                <a:ea typeface="Bellota Text"/>
                <a:cs typeface="Bellota Text"/>
                <a:sym typeface="Bellota Text"/>
              </a:rPr>
              <a:t>The price of carbon varies worldwide due to a lack of consensus on the carbon market.</a:t>
            </a:r>
            <a:endParaRPr sz="1800">
              <a:solidFill>
                <a:schemeClr val="dk1"/>
              </a:solidFill>
              <a:latin typeface="Bellota Text"/>
              <a:ea typeface="Bellota Text"/>
              <a:cs typeface="Bellota Text"/>
              <a:sym typeface="Bellota Text"/>
            </a:endParaRPr>
          </a:p>
          <a:p>
            <a:pPr indent="-342900" lvl="1" marL="914400" rtl="0" algn="l">
              <a:spcBef>
                <a:spcPts val="0"/>
              </a:spcBef>
              <a:spcAft>
                <a:spcPts val="0"/>
              </a:spcAft>
              <a:buClr>
                <a:schemeClr val="dk1"/>
              </a:buClr>
              <a:buSzPts val="1800"/>
              <a:buFont typeface="Bellota Text"/>
              <a:buChar char="◆"/>
            </a:pPr>
            <a:r>
              <a:rPr lang="en" sz="1800">
                <a:solidFill>
                  <a:schemeClr val="dk1"/>
                </a:solidFill>
                <a:latin typeface="Bellota Text"/>
                <a:ea typeface="Bellota Text"/>
                <a:cs typeface="Bellota Text"/>
                <a:sym typeface="Bellota Text"/>
              </a:rPr>
              <a:t>$0.10 vs. $50</a:t>
            </a:r>
            <a:endParaRPr sz="1800">
              <a:solidFill>
                <a:schemeClr val="dk1"/>
              </a:solidFill>
              <a:latin typeface="Bellota Text"/>
              <a:ea typeface="Bellota Text"/>
              <a:cs typeface="Bellota Text"/>
              <a:sym typeface="Bellota Text"/>
            </a:endParaRPr>
          </a:p>
          <a:p>
            <a:pPr indent="-342900" lvl="0" marL="457200" rtl="0" algn="l">
              <a:spcBef>
                <a:spcPts val="1000"/>
              </a:spcBef>
              <a:spcAft>
                <a:spcPts val="0"/>
              </a:spcAft>
              <a:buClr>
                <a:schemeClr val="dk1"/>
              </a:buClr>
              <a:buSzPts val="1800"/>
              <a:buFont typeface="Bellota Text"/>
              <a:buChar char="➔"/>
            </a:pPr>
            <a:r>
              <a:rPr lang="en" sz="1800">
                <a:solidFill>
                  <a:schemeClr val="dk1"/>
                </a:solidFill>
                <a:latin typeface="Bellota Text"/>
                <a:ea typeface="Bellota Text"/>
                <a:cs typeface="Bellota Text"/>
                <a:sym typeface="Bellota Text"/>
              </a:rPr>
              <a:t>Charcoal sells for $50/sack</a:t>
            </a:r>
            <a:endParaRPr sz="1800">
              <a:solidFill>
                <a:schemeClr val="dk1"/>
              </a:solidFill>
              <a:latin typeface="Bellota Text"/>
              <a:ea typeface="Bellota Text"/>
              <a:cs typeface="Bellota Text"/>
              <a:sym typeface="Bellota Text"/>
            </a:endParaRPr>
          </a:p>
          <a:p>
            <a:pPr indent="-342900" lvl="0" marL="457200" marR="0" rtl="0" algn="l">
              <a:lnSpc>
                <a:spcPct val="100000"/>
              </a:lnSpc>
              <a:spcBef>
                <a:spcPts val="1000"/>
              </a:spcBef>
              <a:spcAft>
                <a:spcPts val="0"/>
              </a:spcAft>
              <a:buClr>
                <a:schemeClr val="dk1"/>
              </a:buClr>
              <a:buSzPts val="1800"/>
              <a:buFont typeface="Bellota Text"/>
              <a:buChar char="➔"/>
            </a:pPr>
            <a:r>
              <a:rPr lang="en" sz="1800">
                <a:solidFill>
                  <a:schemeClr val="dk1"/>
                </a:solidFill>
                <a:latin typeface="Bellota Text"/>
                <a:ea typeface="Bellota Text"/>
                <a:cs typeface="Bellota Text"/>
                <a:sym typeface="Bellota Text"/>
              </a:rPr>
              <a:t>Planting trees has</a:t>
            </a:r>
            <a:r>
              <a:rPr i="0" lang="en" sz="1800" u="none" cap="none" strike="noStrike">
                <a:solidFill>
                  <a:schemeClr val="dk1"/>
                </a:solidFill>
                <a:latin typeface="Bellota Text"/>
                <a:ea typeface="Bellota Text"/>
                <a:cs typeface="Bellota Text"/>
                <a:sym typeface="Bellota Text"/>
              </a:rPr>
              <a:t> no market value</a:t>
            </a:r>
            <a:endParaRPr sz="1800">
              <a:solidFill>
                <a:schemeClr val="dk1"/>
              </a:solidFill>
              <a:latin typeface="Bellota Text"/>
              <a:ea typeface="Bellota Text"/>
              <a:cs typeface="Bellota Text"/>
              <a:sym typeface="Bellota Text"/>
            </a:endParaRPr>
          </a:p>
          <a:p>
            <a:pPr indent="0" lvl="0" marL="0" marR="0" rtl="0" algn="l">
              <a:lnSpc>
                <a:spcPct val="100000"/>
              </a:lnSpc>
              <a:spcBef>
                <a:spcPts val="1000"/>
              </a:spcBef>
              <a:spcAft>
                <a:spcPts val="0"/>
              </a:spcAft>
              <a:buNone/>
            </a:pPr>
            <a:r>
              <a:t/>
            </a:r>
            <a:endParaRPr sz="1800">
              <a:solidFill>
                <a:schemeClr val="dk1"/>
              </a:solidFill>
              <a:latin typeface="Bellota Text"/>
              <a:ea typeface="Bellota Text"/>
              <a:cs typeface="Bellota Text"/>
              <a:sym typeface="Bellota Text"/>
            </a:endParaRPr>
          </a:p>
        </p:txBody>
      </p:sp>
      <p:sp>
        <p:nvSpPr>
          <p:cNvPr id="528" name="Google Shape;528;p47"/>
          <p:cNvSpPr txBox="1"/>
          <p:nvPr/>
        </p:nvSpPr>
        <p:spPr>
          <a:xfrm>
            <a:off x="4242675" y="1078350"/>
            <a:ext cx="4645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solidFill>
                  <a:schemeClr val="dk1"/>
                </a:solidFill>
                <a:latin typeface="Bellota Text"/>
                <a:ea typeface="Bellota Text"/>
                <a:cs typeface="Bellota Text"/>
                <a:sym typeface="Bellota Text"/>
              </a:rPr>
              <a:t>Carbon Payments</a:t>
            </a:r>
            <a:endParaRPr b="1" sz="2800">
              <a:solidFill>
                <a:schemeClr val="dk1"/>
              </a:solidFill>
              <a:latin typeface="Bellota Text"/>
              <a:ea typeface="Bellota Text"/>
              <a:cs typeface="Bellota Text"/>
              <a:sym typeface="Bellota Tex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48"/>
          <p:cNvSpPr txBox="1"/>
          <p:nvPr>
            <p:ph type="title"/>
          </p:nvPr>
        </p:nvSpPr>
        <p:spPr>
          <a:xfrm flipH="1">
            <a:off x="641825" y="1267975"/>
            <a:ext cx="4609500" cy="786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Problem</a:t>
            </a:r>
            <a:r>
              <a:rPr lang="en"/>
              <a:t> Statement</a:t>
            </a:r>
            <a:r>
              <a:rPr lang="en"/>
              <a:t>: </a:t>
            </a:r>
            <a:endParaRPr/>
          </a:p>
        </p:txBody>
      </p:sp>
      <p:sp>
        <p:nvSpPr>
          <p:cNvPr id="534" name="Google Shape;534;p48"/>
          <p:cNvSpPr txBox="1"/>
          <p:nvPr>
            <p:ph idx="1" type="subTitle"/>
          </p:nvPr>
        </p:nvSpPr>
        <p:spPr>
          <a:xfrm flipH="1">
            <a:off x="635725" y="2054575"/>
            <a:ext cx="5070300" cy="21378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dk1"/>
                </a:solidFill>
                <a:highlight>
                  <a:srgbClr val="FFFFFF"/>
                </a:highlight>
              </a:rPr>
              <a:t>Zanmi Kafe needed a uniform process to explore and analyze their data, </a:t>
            </a:r>
            <a:r>
              <a:rPr lang="en" sz="1700">
                <a:solidFill>
                  <a:schemeClr val="dk1"/>
                </a:solidFill>
                <a:highlight>
                  <a:srgbClr val="FFFFFF"/>
                </a:highlight>
              </a:rPr>
              <a:t>to accurately quantify carbon sequestration, and to efficiently</a:t>
            </a:r>
            <a:r>
              <a:rPr lang="en" sz="1700">
                <a:solidFill>
                  <a:schemeClr val="dk1"/>
                </a:solidFill>
                <a:highlight>
                  <a:srgbClr val="FFFFFF"/>
                </a:highlight>
              </a:rPr>
              <a:t> pay Haitian farmers.</a:t>
            </a:r>
            <a:endParaRPr sz="2200">
              <a:solidFill>
                <a:schemeClr val="dk1"/>
              </a:solidFill>
            </a:endParaRPr>
          </a:p>
        </p:txBody>
      </p:sp>
      <p:sp>
        <p:nvSpPr>
          <p:cNvPr id="535" name="Google Shape;535;p48"/>
          <p:cNvSpPr/>
          <p:nvPr/>
        </p:nvSpPr>
        <p:spPr>
          <a:xfrm flipH="1">
            <a:off x="5812387" y="1227150"/>
            <a:ext cx="2689800" cy="2689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6" name="Google Shape;536;p48"/>
          <p:cNvPicPr preferRelativeResize="0"/>
          <p:nvPr/>
        </p:nvPicPr>
        <p:blipFill rotWithShape="1">
          <a:blip r:embed="rId3">
            <a:alphaModFix/>
          </a:blip>
          <a:srcRect b="16139" l="0" r="0" t="16132"/>
          <a:stretch/>
        </p:blipFill>
        <p:spPr>
          <a:xfrm flipH="1">
            <a:off x="5814383" y="1229994"/>
            <a:ext cx="2686200" cy="2683500"/>
          </a:xfrm>
          <a:prstGeom prst="ellipse">
            <a:avLst/>
          </a:prstGeom>
          <a:noFill/>
          <a:ln>
            <a:noFill/>
          </a:ln>
        </p:spPr>
      </p:pic>
      <p:sp>
        <p:nvSpPr>
          <p:cNvPr id="537" name="Google Shape;537;p48"/>
          <p:cNvSpPr/>
          <p:nvPr/>
        </p:nvSpPr>
        <p:spPr>
          <a:xfrm>
            <a:off x="0" y="3566275"/>
            <a:ext cx="1889779" cy="1634525"/>
          </a:xfrm>
          <a:custGeom>
            <a:rect b="b" l="l" r="r" t="t"/>
            <a:pathLst>
              <a:path extrusionOk="0" h="120252" w="118222">
                <a:moveTo>
                  <a:pt x="0" y="0"/>
                </a:moveTo>
                <a:cubicBezTo>
                  <a:pt x="12753" y="2549"/>
                  <a:pt x="27336" y="4503"/>
                  <a:pt x="36532" y="13699"/>
                </a:cubicBezTo>
                <a:cubicBezTo>
                  <a:pt x="48102" y="25269"/>
                  <a:pt x="47971" y="46274"/>
                  <a:pt x="60887" y="56320"/>
                </a:cubicBezTo>
                <a:cubicBezTo>
                  <a:pt x="72058" y="65008"/>
                  <a:pt x="90390" y="63207"/>
                  <a:pt x="99449" y="74079"/>
                </a:cubicBezTo>
                <a:cubicBezTo>
                  <a:pt x="105079" y="80835"/>
                  <a:pt x="108505" y="89707"/>
                  <a:pt x="109597" y="98434"/>
                </a:cubicBezTo>
                <a:cubicBezTo>
                  <a:pt x="110568" y="106194"/>
                  <a:pt x="111230" y="116749"/>
                  <a:pt x="118222" y="120252"/>
                </a:cubicBezTo>
              </a:path>
            </a:pathLst>
          </a:custGeom>
          <a:noFill/>
          <a:ln cap="flat" cmpd="sng" w="9525">
            <a:solidFill>
              <a:schemeClr val="dk2"/>
            </a:solidFill>
            <a:prstDash val="solid"/>
            <a:round/>
            <a:headEnd len="med" w="med" type="none"/>
            <a:tailEnd len="med" w="med" type="none"/>
          </a:ln>
        </p:spPr>
      </p:sp>
      <p:sp>
        <p:nvSpPr>
          <p:cNvPr id="538" name="Google Shape;538;p48"/>
          <p:cNvSpPr/>
          <p:nvPr/>
        </p:nvSpPr>
        <p:spPr>
          <a:xfrm>
            <a:off x="4384976" y="4650536"/>
            <a:ext cx="374048" cy="365737"/>
          </a:xfrm>
          <a:custGeom>
            <a:rect b="b" l="l" r="r" t="t"/>
            <a:pathLst>
              <a:path extrusionOk="0" h="20364" w="20743">
                <a:moveTo>
                  <a:pt x="6825" y="14607"/>
                </a:moveTo>
                <a:lnTo>
                  <a:pt x="6825" y="19036"/>
                </a:lnTo>
                <a:lnTo>
                  <a:pt x="5488" y="19036"/>
                </a:lnTo>
                <a:lnTo>
                  <a:pt x="5488" y="14607"/>
                </a:lnTo>
                <a:close/>
                <a:moveTo>
                  <a:pt x="15241" y="14607"/>
                </a:moveTo>
                <a:lnTo>
                  <a:pt x="15241" y="19036"/>
                </a:lnTo>
                <a:lnTo>
                  <a:pt x="13908" y="19036"/>
                </a:lnTo>
                <a:lnTo>
                  <a:pt x="13908" y="14607"/>
                </a:lnTo>
                <a:close/>
                <a:moveTo>
                  <a:pt x="6163" y="1"/>
                </a:moveTo>
                <a:cubicBezTo>
                  <a:pt x="5968" y="1"/>
                  <a:pt x="5773" y="79"/>
                  <a:pt x="5646" y="234"/>
                </a:cubicBezTo>
                <a:lnTo>
                  <a:pt x="2430" y="4222"/>
                </a:lnTo>
                <a:cubicBezTo>
                  <a:pt x="2080" y="4658"/>
                  <a:pt x="2392" y="5305"/>
                  <a:pt x="2948" y="5305"/>
                </a:cubicBezTo>
                <a:lnTo>
                  <a:pt x="3547" y="5305"/>
                </a:lnTo>
                <a:lnTo>
                  <a:pt x="1668" y="8272"/>
                </a:lnTo>
                <a:cubicBezTo>
                  <a:pt x="1390" y="8713"/>
                  <a:pt x="1706" y="9288"/>
                  <a:pt x="2229" y="9288"/>
                </a:cubicBezTo>
                <a:lnTo>
                  <a:pt x="3182" y="9288"/>
                </a:lnTo>
                <a:lnTo>
                  <a:pt x="297" y="13567"/>
                </a:lnTo>
                <a:cubicBezTo>
                  <a:pt x="0" y="14013"/>
                  <a:pt x="316" y="14607"/>
                  <a:pt x="848" y="14607"/>
                </a:cubicBezTo>
                <a:lnTo>
                  <a:pt x="4170" y="14607"/>
                </a:lnTo>
                <a:lnTo>
                  <a:pt x="4170" y="19036"/>
                </a:lnTo>
                <a:lnTo>
                  <a:pt x="3504" y="19036"/>
                </a:lnTo>
                <a:cubicBezTo>
                  <a:pt x="3139" y="19036"/>
                  <a:pt x="2842" y="19333"/>
                  <a:pt x="2842" y="19702"/>
                </a:cubicBezTo>
                <a:cubicBezTo>
                  <a:pt x="2842" y="20066"/>
                  <a:pt x="3139" y="20363"/>
                  <a:pt x="3504" y="20363"/>
                </a:cubicBezTo>
                <a:lnTo>
                  <a:pt x="17680" y="20363"/>
                </a:lnTo>
                <a:cubicBezTo>
                  <a:pt x="18049" y="20363"/>
                  <a:pt x="18346" y="20066"/>
                  <a:pt x="18346" y="19702"/>
                </a:cubicBezTo>
                <a:cubicBezTo>
                  <a:pt x="18346" y="19333"/>
                  <a:pt x="18049" y="19036"/>
                  <a:pt x="17680" y="19036"/>
                </a:cubicBezTo>
                <a:lnTo>
                  <a:pt x="16568" y="19036"/>
                </a:lnTo>
                <a:lnTo>
                  <a:pt x="16568" y="14607"/>
                </a:lnTo>
                <a:lnTo>
                  <a:pt x="19894" y="14607"/>
                </a:lnTo>
                <a:cubicBezTo>
                  <a:pt x="20426" y="14607"/>
                  <a:pt x="20743" y="14013"/>
                  <a:pt x="20445" y="13567"/>
                </a:cubicBezTo>
                <a:lnTo>
                  <a:pt x="20445" y="13567"/>
                </a:lnTo>
                <a:lnTo>
                  <a:pt x="20441" y="13572"/>
                </a:lnTo>
                <a:lnTo>
                  <a:pt x="17551" y="9292"/>
                </a:lnTo>
                <a:lnTo>
                  <a:pt x="18509" y="9292"/>
                </a:lnTo>
                <a:cubicBezTo>
                  <a:pt x="19032" y="9292"/>
                  <a:pt x="19348" y="8713"/>
                  <a:pt x="19070" y="8272"/>
                </a:cubicBezTo>
                <a:lnTo>
                  <a:pt x="17191" y="5305"/>
                </a:lnTo>
                <a:lnTo>
                  <a:pt x="17790" y="5305"/>
                </a:lnTo>
                <a:cubicBezTo>
                  <a:pt x="18346" y="5305"/>
                  <a:pt x="18658" y="4658"/>
                  <a:pt x="18308" y="4222"/>
                </a:cubicBezTo>
                <a:lnTo>
                  <a:pt x="15097" y="234"/>
                </a:lnTo>
                <a:cubicBezTo>
                  <a:pt x="14970" y="79"/>
                  <a:pt x="14773" y="1"/>
                  <a:pt x="14577" y="1"/>
                </a:cubicBezTo>
                <a:cubicBezTo>
                  <a:pt x="14382" y="1"/>
                  <a:pt x="14186" y="79"/>
                  <a:pt x="14062" y="234"/>
                </a:cubicBezTo>
                <a:lnTo>
                  <a:pt x="11186" y="3805"/>
                </a:lnTo>
                <a:cubicBezTo>
                  <a:pt x="11402" y="4270"/>
                  <a:pt x="11431" y="4802"/>
                  <a:pt x="11258" y="5291"/>
                </a:cubicBezTo>
                <a:cubicBezTo>
                  <a:pt x="11338" y="5304"/>
                  <a:pt x="11498" y="5307"/>
                  <a:pt x="11651" y="5307"/>
                </a:cubicBezTo>
                <a:cubicBezTo>
                  <a:pt x="11774" y="5307"/>
                  <a:pt x="11892" y="5305"/>
                  <a:pt x="11963" y="5305"/>
                </a:cubicBezTo>
                <a:lnTo>
                  <a:pt x="11157" y="6580"/>
                </a:lnTo>
                <a:lnTo>
                  <a:pt x="11780" y="7562"/>
                </a:lnTo>
                <a:cubicBezTo>
                  <a:pt x="12322" y="8415"/>
                  <a:pt x="12135" y="9546"/>
                  <a:pt x="11344" y="10179"/>
                </a:cubicBezTo>
                <a:cubicBezTo>
                  <a:pt x="13161" y="12872"/>
                  <a:pt x="13223" y="12896"/>
                  <a:pt x="13357" y="13280"/>
                </a:cubicBezTo>
                <a:cubicBezTo>
                  <a:pt x="13659" y="14138"/>
                  <a:pt x="13343" y="15091"/>
                  <a:pt x="12586" y="15595"/>
                </a:cubicBezTo>
                <a:lnTo>
                  <a:pt x="12586" y="19036"/>
                </a:lnTo>
                <a:lnTo>
                  <a:pt x="8152" y="19036"/>
                </a:lnTo>
                <a:lnTo>
                  <a:pt x="8152" y="14607"/>
                </a:lnTo>
                <a:lnTo>
                  <a:pt x="11478" y="14607"/>
                </a:lnTo>
                <a:cubicBezTo>
                  <a:pt x="12010" y="14607"/>
                  <a:pt x="12327" y="14013"/>
                  <a:pt x="12030" y="13567"/>
                </a:cubicBezTo>
                <a:lnTo>
                  <a:pt x="9140" y="9288"/>
                </a:lnTo>
                <a:lnTo>
                  <a:pt x="10098" y="9288"/>
                </a:lnTo>
                <a:cubicBezTo>
                  <a:pt x="10621" y="9288"/>
                  <a:pt x="10937" y="8713"/>
                  <a:pt x="10659" y="8272"/>
                </a:cubicBezTo>
                <a:lnTo>
                  <a:pt x="8780" y="5305"/>
                </a:lnTo>
                <a:lnTo>
                  <a:pt x="9379" y="5305"/>
                </a:lnTo>
                <a:cubicBezTo>
                  <a:pt x="9935" y="5305"/>
                  <a:pt x="10247" y="4658"/>
                  <a:pt x="9897" y="4222"/>
                </a:cubicBezTo>
                <a:lnTo>
                  <a:pt x="6681" y="234"/>
                </a:lnTo>
                <a:cubicBezTo>
                  <a:pt x="6554" y="79"/>
                  <a:pt x="6359" y="1"/>
                  <a:pt x="61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pic>
        <p:nvPicPr>
          <p:cNvPr id="543" name="Google Shape;543;p49"/>
          <p:cNvPicPr preferRelativeResize="0"/>
          <p:nvPr/>
        </p:nvPicPr>
        <p:blipFill rotWithShape="1">
          <a:blip r:embed="rId3">
            <a:alphaModFix/>
          </a:blip>
          <a:srcRect b="0" l="16766" r="27005" t="0"/>
          <a:stretch/>
        </p:blipFill>
        <p:spPr>
          <a:xfrm rot="5400000">
            <a:off x="2004524" y="-1998398"/>
            <a:ext cx="5149803" cy="9158849"/>
          </a:xfrm>
          <a:prstGeom prst="rect">
            <a:avLst/>
          </a:prstGeom>
          <a:noFill/>
          <a:ln>
            <a:noFill/>
          </a:ln>
        </p:spPr>
      </p:pic>
      <p:sp>
        <p:nvSpPr>
          <p:cNvPr id="544" name="Google Shape;544;p49"/>
          <p:cNvSpPr txBox="1"/>
          <p:nvPr>
            <p:ph type="title"/>
          </p:nvPr>
        </p:nvSpPr>
        <p:spPr>
          <a:xfrm flipH="1">
            <a:off x="277625" y="3344250"/>
            <a:ext cx="4609500" cy="7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Solution to This Problem</a:t>
            </a: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pic>
        <p:nvPicPr>
          <p:cNvPr id="549" name="Google Shape;549;p50"/>
          <p:cNvPicPr preferRelativeResize="0"/>
          <p:nvPr/>
        </p:nvPicPr>
        <p:blipFill>
          <a:blip r:embed="rId3">
            <a:alphaModFix/>
          </a:blip>
          <a:stretch>
            <a:fillRect/>
          </a:stretch>
        </p:blipFill>
        <p:spPr>
          <a:xfrm>
            <a:off x="273250" y="928324"/>
            <a:ext cx="8565949" cy="4178425"/>
          </a:xfrm>
          <a:prstGeom prst="rect">
            <a:avLst/>
          </a:prstGeom>
          <a:noFill/>
          <a:ln>
            <a:noFill/>
          </a:ln>
        </p:spPr>
      </p:pic>
      <p:sp>
        <p:nvSpPr>
          <p:cNvPr id="550" name="Google Shape;550;p50"/>
          <p:cNvSpPr txBox="1"/>
          <p:nvPr>
            <p:ph type="title"/>
          </p:nvPr>
        </p:nvSpPr>
        <p:spPr>
          <a:xfrm>
            <a:off x="726150" y="-34150"/>
            <a:ext cx="7691700" cy="98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t>Finding correct equations to calculate carbon </a:t>
            </a:r>
            <a:r>
              <a:rPr lang="en" sz="3200"/>
              <a:t>absorption</a:t>
            </a:r>
            <a:r>
              <a:rPr lang="en" sz="3200"/>
              <a:t>: </a:t>
            </a:r>
            <a:endParaRPr sz="3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pic>
        <p:nvPicPr>
          <p:cNvPr id="555" name="Google Shape;555;p51"/>
          <p:cNvPicPr preferRelativeResize="0"/>
          <p:nvPr/>
        </p:nvPicPr>
        <p:blipFill>
          <a:blip r:embed="rId3">
            <a:alphaModFix/>
          </a:blip>
          <a:stretch>
            <a:fillRect/>
          </a:stretch>
        </p:blipFill>
        <p:spPr>
          <a:xfrm>
            <a:off x="289025" y="1023651"/>
            <a:ext cx="8565949" cy="4119851"/>
          </a:xfrm>
          <a:prstGeom prst="rect">
            <a:avLst/>
          </a:prstGeom>
          <a:noFill/>
          <a:ln>
            <a:noFill/>
          </a:ln>
        </p:spPr>
      </p:pic>
      <p:sp>
        <p:nvSpPr>
          <p:cNvPr id="556" name="Google Shape;556;p51"/>
          <p:cNvSpPr txBox="1"/>
          <p:nvPr>
            <p:ph idx="4294967295" type="title"/>
          </p:nvPr>
        </p:nvSpPr>
        <p:spPr>
          <a:xfrm>
            <a:off x="726150" y="42050"/>
            <a:ext cx="7691700" cy="98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Creating a way to visualize raw data: </a:t>
            </a:r>
            <a:endParaRPr sz="32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pic>
        <p:nvPicPr>
          <p:cNvPr id="561" name="Google Shape;561;p52"/>
          <p:cNvPicPr preferRelativeResize="0"/>
          <p:nvPr/>
        </p:nvPicPr>
        <p:blipFill>
          <a:blip r:embed="rId3">
            <a:alphaModFix/>
          </a:blip>
          <a:stretch>
            <a:fillRect/>
          </a:stretch>
        </p:blipFill>
        <p:spPr>
          <a:xfrm>
            <a:off x="282075" y="1038025"/>
            <a:ext cx="8557123" cy="4111425"/>
          </a:xfrm>
          <a:prstGeom prst="rect">
            <a:avLst/>
          </a:prstGeom>
          <a:noFill/>
          <a:ln>
            <a:noFill/>
          </a:ln>
        </p:spPr>
      </p:pic>
      <p:sp>
        <p:nvSpPr>
          <p:cNvPr id="562" name="Google Shape;562;p52"/>
          <p:cNvSpPr txBox="1"/>
          <p:nvPr>
            <p:ph idx="3" type="title"/>
          </p:nvPr>
        </p:nvSpPr>
        <p:spPr>
          <a:xfrm>
            <a:off x="718125" y="64025"/>
            <a:ext cx="7691700" cy="98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Developing a process to measure carbon sequestration and carbon payments:</a:t>
            </a:r>
            <a:endParaRPr sz="30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ternational Environment Day by Slidesgo">
  <a:themeElements>
    <a:clrScheme name="Simple Light">
      <a:dk1>
        <a:srgbClr val="866642"/>
      </a:dk1>
      <a:lt1>
        <a:srgbClr val="FFFFFF"/>
      </a:lt1>
      <a:dk2>
        <a:srgbClr val="AC8A65"/>
      </a:dk2>
      <a:lt2>
        <a:srgbClr val="EDE1D6"/>
      </a:lt2>
      <a:accent1>
        <a:srgbClr val="E4F4E7"/>
      </a:accent1>
      <a:accent2>
        <a:srgbClr val="84C28F"/>
      </a:accent2>
      <a:accent3>
        <a:srgbClr val="EDE1D6"/>
      </a:accent3>
      <a:accent4>
        <a:srgbClr val="E4F4E7"/>
      </a:accent4>
      <a:accent5>
        <a:srgbClr val="84C28F"/>
      </a:accent5>
      <a:accent6>
        <a:srgbClr val="E4F4E7"/>
      </a:accent6>
      <a:hlink>
        <a:srgbClr val="AC8A6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